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handoutMasterIdLst>
    <p:handoutMasterId r:id="rId25"/>
  </p:handoutMasterIdLst>
  <p:sldIdLst>
    <p:sldId id="279" r:id="rId2"/>
    <p:sldId id="284" r:id="rId3"/>
    <p:sldId id="282" r:id="rId4"/>
    <p:sldId id="285" r:id="rId5"/>
    <p:sldId id="256" r:id="rId6"/>
    <p:sldId id="271" r:id="rId7"/>
    <p:sldId id="293" r:id="rId8"/>
    <p:sldId id="273" r:id="rId9"/>
    <p:sldId id="258" r:id="rId10"/>
    <p:sldId id="259" r:id="rId11"/>
    <p:sldId id="269" r:id="rId12"/>
    <p:sldId id="262" r:id="rId13"/>
    <p:sldId id="263" r:id="rId14"/>
    <p:sldId id="287" r:id="rId15"/>
    <p:sldId id="286" r:id="rId16"/>
    <p:sldId id="288" r:id="rId17"/>
    <p:sldId id="289" r:id="rId18"/>
    <p:sldId id="266" r:id="rId19"/>
    <p:sldId id="274" r:id="rId20"/>
    <p:sldId id="292" r:id="rId21"/>
    <p:sldId id="291" r:id="rId22"/>
    <p:sldId id="268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7700"/>
    <a:srgbClr val="B86900"/>
    <a:srgbClr val="007635"/>
    <a:srgbClr val="094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2081" autoAdjust="0"/>
  </p:normalViewPr>
  <p:slideViewPr>
    <p:cSldViewPr snapToGrid="0">
      <p:cViewPr varScale="1">
        <p:scale>
          <a:sx n="136" d="100"/>
          <a:sy n="136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0FA139-DB24-7430-D9C1-90E7C7BC7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556F3-51F7-CD23-7663-A5FD09BE95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1728E-75C9-4FE7-A21B-B1805E7C8A2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5C56B-CF6A-CF0D-700B-A127E7843C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A28DF-0D31-515D-E335-518AD7BA3B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88CED-871F-40F4-8281-9F380481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429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64 39 24575,'0'16'0,"0"-2"0,0-6 0,0-3 0,0-1 0,0 0 0,0 0 0,0 1 0,0 2 0,0 5 0,0 6 0,0 6 0,0 2 0,0-3 0,-1-5 0,0-5 0,0-4 0,0-4 0,1-1 0,-4-1 0,3 0 0,-3 1 0,0 4 0,-1 5 0,-6 9 0,1 7 0,0-3 0,3-5 0,5-10 0,0-5 0,2-2 0,0 5 0,0 11 0,0 5 0,0 0 0,0-4 0,0-12 0,0-3 0,0-3 0,0 1 0,0 2 0,0 4 0,0 7 0,0 11 0,0 3 0,0-3 0,1-5 0,0-14 0,-1-3 0,3-3 0,-1 0 0,1 3 0,1 5 0,0 6 0,1 5 0,0 3 0,-1-3 0,-1-4 0,-2-5 0,0-4 0,-1-4 0,0-19 0,0 3 0,0-15 0,0 10 0,1-3 0,1-1 0,2 1 0,0 4 0,-1 4 0,0 6 0,-2 1 0,1 1 0,-2-3 0,0 2 0,0-1 0,0 1 0,0 0 0,0-1 0,0 1 0,0-1 0,0 2 0,0-2 0,0 1 0,0-1 0,0 1 0,0 0 0,0-1 0,0-1 0,0-3 0,0-3 0,0-1 0,0 0 0,0-2 0,0 1 0,-2 0 0,2-2 0,-1 1 0,0 0 0,0 0 0,0 1 0,0 3 0,0 2 0,1 4 0,0 0 0,0 2 0,0-4 0,0 1 0,0-11 0,0-4 0,0-3 0,0-3 0,0 4 0,0 4 0,0 1 0,0-1 0,0-1 0,0-3 0,0-2 0,0-1 0,0-2 0,0 1 0,0 2 0,0 5 0,-1 6 0,0 4 0,0 5 0,0 3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18 516 24575,'0'-15'0,"0"2"0,0 4 0,0-1 0,0-3 0,0-3 0,0-3 0,0-2 0,0 2 0,0-1 0,0 1 0,0 0 0,0-1 0,0 2 0,0 2 0,0 2 0,-2 2 0,1-1 0,0 0 0,-2 1 0,2 1 0,-1-3 0,1-2 0,-2-2 0,2-4 0,-1 1 0,2 0 0,0 2 0,0 1 0,0 3 0,0 3 0,0 3 0,0 3 0,0 3 0,7 10 0,-4 1 0,7 9 0,-6-4 0,3 4 0,0 1 0,2 1 0,3 0 0,0-3 0,2 0 0,1-4 0,-2-3 0,-3-2 0,-2-4 0,-1-2 0,-3 0 0,-1 0 0,3 0 0,5 2 0,4-1 0,5 2 0,-1-1 0,-1 0 0,-3-1 0,-4 0 0,-4-1 0,-3-1 0,-1 1 0,1 2 0,0-3 0,6 1 0,2 0 0,4 1 0,3-2 0,-3 2 0,-2-2 0,-4 0 0,-4 0 0,-2 0 0,1 0 0,0 0 0,5 0 0,3 0 0,3 0 0,0 0 0,-1 0 0,-5 0 0,-2 0 0,-3 0 0,-2 0 0,-10-9 0,-1 2 0,-10-7 0,2 5 0,-1 3 0,2 0 0,3 2 0,3 2 0,5-1 0,0 2 0,1-1 0,0 0 0,13 3 0,-4 1 0,11 3 0,-12 0 0,-1-1 0,-1-1 0,-2 0 0,0 3 0,-1-3 0,-7 1 0,1-3 0,-4-1 0,3 0 0,1 0 0,4 0 0,2 8 0,0-5 0,2 8 0,-3-7 0,0 4 0,-1-2 0,0 2 0,0-1 0,0-2 0,0 0 0,0-1 0,10-7 0,-4 1 0,6-6 0,-7 4 0,1-1 0,-1-1 0,0 2 0,-1 0 0,2 1 0,-2-1 0,1 1 0,0 0 0,-1 0 0,0-1 0,0 0 0,1 0 0,-3-1 0,1 2 0,0-3 0,-1 1 0,0 0 0,0-1 0,0 1 0,0 1 0,0 0 0,-5 1 0,2 3 0,-4-2 0,3 1 0,17 0 0,-10 0 0,13 1 0,-14 0 0,1 0 0,1 5 0,-20-5 0,7 5 0,-16-4 0,9 5 0,1 5 0,2 5 0,0 2 0,3-2 0,-1-1 0,-21 11 0,21-15 0,-14 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7:49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</a:t>
            </a:r>
          </a:p>
        </p:txBody>
      </p:sp>
    </p:spTree>
    <p:extLst>
      <p:ext uri="{BB962C8B-B14F-4D97-AF65-F5344CB8AC3E}">
        <p14:creationId xmlns:p14="http://schemas.microsoft.com/office/powerpoint/2010/main" val="1092124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8d43dcf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8d43dcf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2362B204-BC02-6D6C-B889-001EF63B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8ab46423e_0_246:notes">
            <a:extLst>
              <a:ext uri="{FF2B5EF4-FFF2-40B4-BE49-F238E27FC236}">
                <a16:creationId xmlns:a16="http://schemas.microsoft.com/office/drawing/2014/main" id="{CF0EDC27-B35A-B8A1-D1FF-4F9B2CD47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8ab46423e_0_246:notes">
            <a:extLst>
              <a:ext uri="{FF2B5EF4-FFF2-40B4-BE49-F238E27FC236}">
                <a16:creationId xmlns:a16="http://schemas.microsoft.com/office/drawing/2014/main" id="{32367F7F-E243-E002-D3CF-67094B5AD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650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480A685A-8560-850B-9CD3-4F6E1AFF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8ab46423e_0_246:notes">
            <a:extLst>
              <a:ext uri="{FF2B5EF4-FFF2-40B4-BE49-F238E27FC236}">
                <a16:creationId xmlns:a16="http://schemas.microsoft.com/office/drawing/2014/main" id="{972B93C6-10A6-221C-673C-7F883A407D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8ab46423e_0_246:notes">
            <a:extLst>
              <a:ext uri="{FF2B5EF4-FFF2-40B4-BE49-F238E27FC236}">
                <a16:creationId xmlns:a16="http://schemas.microsoft.com/office/drawing/2014/main" id="{B63EADE0-9E58-57CB-54BF-E2412037DF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877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84cb9e2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b84cb9e2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-GB" sz="1200">
                <a:solidFill>
                  <a:srgbClr val="595959"/>
                </a:solidFill>
              </a:rPr>
              <a:t>Dataset (video - frames - matrix global RF) → trajectory with the different frames</a:t>
            </a:r>
            <a:endParaRPr sz="1200">
              <a:solidFill>
                <a:srgbClr val="595959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-GB" sz="1200">
                <a:solidFill>
                  <a:srgbClr val="595959"/>
                </a:solidFill>
              </a:rPr>
              <a:t>Global RF → Local RF </a:t>
            </a:r>
            <a:endParaRPr sz="1200">
              <a:solidFill>
                <a:srgbClr val="595959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-GB" sz="1200">
                <a:solidFill>
                  <a:srgbClr val="595959"/>
                </a:solidFill>
              </a:rPr>
              <a:t>Pose matrix → 3 position + 3 orientation (minimum and sufficient)</a:t>
            </a: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90e33ada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90e33ada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90e33adab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90e33adab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8ab46423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8ab46423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8ab46423e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8ab46423e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ATTENZIONE ATTENZIONE : Vedere bene come ricavare euler angles partendo dalla rot matrix. Vedere anche l’altra rappresentazione (roll pitch yaw) → attenzione nel caso di singolarità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8ab46423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8ab46423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8b24f256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8b24f256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84cb9e2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b84cb9e2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B553-2033-2BBA-4110-C82C08D2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0A0B1-A244-886B-E8F5-7F3DD652C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41416-5E21-BAF4-99B1-F6406F38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323E-49F9-4229-BF3A-E4E3A91BA55F}" type="datetime1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F1112-DC8C-2DC9-8E1E-8FCBD250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FEB66-6ECD-37E1-8CDE-B8CBF4BE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EDD3-C877-459C-999C-6A8B714D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8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2.mp4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Relationship Id="rId9" Type="http://schemas.openxmlformats.org/officeDocument/2006/relationships/image" Target="../media/image2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4.xml"/><Relationship Id="rId18" Type="http://schemas.openxmlformats.org/officeDocument/2006/relationships/customXml" Target="../ink/ink8.xml"/><Relationship Id="rId26" Type="http://schemas.openxmlformats.org/officeDocument/2006/relationships/image" Target="../media/image11.png"/><Relationship Id="rId3" Type="http://schemas.openxmlformats.org/officeDocument/2006/relationships/image" Target="../media/image5.svg"/><Relationship Id="rId21" Type="http://schemas.openxmlformats.org/officeDocument/2006/relationships/customXml" Target="../ink/ink11.xml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17" Type="http://schemas.openxmlformats.org/officeDocument/2006/relationships/customXml" Target="../ink/ink7.xml"/><Relationship Id="rId25" Type="http://schemas.openxmlformats.org/officeDocument/2006/relationships/image" Target="../media/image10.png"/><Relationship Id="rId2" Type="http://schemas.openxmlformats.org/officeDocument/2006/relationships/image" Target="../media/image4.png"/><Relationship Id="rId16" Type="http://schemas.openxmlformats.org/officeDocument/2006/relationships/customXml" Target="../ink/ink6.xml"/><Relationship Id="rId20" Type="http://schemas.openxmlformats.org/officeDocument/2006/relationships/customXml" Target="../ink/ink1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24" Type="http://schemas.openxmlformats.org/officeDocument/2006/relationships/customXml" Target="../ink/ink13.xml"/><Relationship Id="rId5" Type="http://schemas.openxmlformats.org/officeDocument/2006/relationships/image" Target="../media/image41.png"/><Relationship Id="rId15" Type="http://schemas.openxmlformats.org/officeDocument/2006/relationships/customXml" Target="../ink/ink5.xml"/><Relationship Id="rId23" Type="http://schemas.openxmlformats.org/officeDocument/2006/relationships/customXml" Target="../ink/ink12.xml"/><Relationship Id="rId28" Type="http://schemas.openxmlformats.org/officeDocument/2006/relationships/image" Target="../media/image3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4" Type="http://schemas.openxmlformats.org/officeDocument/2006/relationships/customXml" Target="../ink/ink1.xml"/><Relationship Id="rId9" Type="http://schemas.openxmlformats.org/officeDocument/2006/relationships/image" Target="../media/image60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Relationship Id="rId27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DCC45C-F59E-97D1-D881-C38AA0DA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710" y="2206671"/>
            <a:ext cx="2039815" cy="481566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N°7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30B65-9CF0-4CDB-8460-631ECAEBF3DB}"/>
              </a:ext>
            </a:extLst>
          </p:cNvPr>
          <p:cNvSpPr txBox="1"/>
          <p:nvPr/>
        </p:nvSpPr>
        <p:spPr>
          <a:xfrm>
            <a:off x="530972" y="869316"/>
            <a:ext cx="847514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CAMERA POSE ESTIMATION from surgical videos </a:t>
            </a:r>
          </a:p>
          <a:p>
            <a:pPr>
              <a:lnSpc>
                <a:spcPct val="150000"/>
              </a:lnSpc>
            </a:pPr>
            <a:r>
              <a:rPr lang="en-US" sz="2400" b="1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With Deep Learning</a:t>
            </a:r>
            <a:endParaRPr lang="en-US" sz="2400" b="1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1AEDF-1C26-06A8-935C-14E6D277E7E0}"/>
              </a:ext>
            </a:extLst>
          </p:cNvPr>
          <p:cNvSpPr txBox="1"/>
          <p:nvPr/>
        </p:nvSpPr>
        <p:spPr>
          <a:xfrm>
            <a:off x="2208401" y="3398981"/>
            <a:ext cx="2152359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Andrea Naclerio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Yazdi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Siavash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Taleghani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1EE48-878B-8334-B765-30007AEAFA4E}"/>
              </a:ext>
            </a:extLst>
          </p:cNvPr>
          <p:cNvSpPr txBox="1"/>
          <p:nvPr/>
        </p:nvSpPr>
        <p:spPr>
          <a:xfrm>
            <a:off x="6270448" y="3456894"/>
            <a:ext cx="1962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Alberto Rota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DEACD-6191-7D0B-640F-955A38607831}"/>
              </a:ext>
            </a:extLst>
          </p:cNvPr>
          <p:cNvSpPr txBox="1"/>
          <p:nvPr/>
        </p:nvSpPr>
        <p:spPr>
          <a:xfrm>
            <a:off x="1118160" y="3456894"/>
            <a:ext cx="140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  <a:r>
              <a:rPr lang="en-US" dirty="0"/>
              <a:t>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B426-EF16-919D-F29E-C633292E8F41}"/>
              </a:ext>
            </a:extLst>
          </p:cNvPr>
          <p:cNvSpPr txBox="1"/>
          <p:nvPr/>
        </p:nvSpPr>
        <p:spPr>
          <a:xfrm>
            <a:off x="5451005" y="3458609"/>
            <a:ext cx="163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</a:t>
            </a:r>
            <a:r>
              <a:rPr lang="en-US" dirty="0"/>
              <a:t> 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B3293-C21E-55A5-C2BD-8B8B9DF26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07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" y="763064"/>
            <a:ext cx="3902319" cy="3617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6373640" y="2101831"/>
            <a:ext cx="816600" cy="717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7226761" y="2101831"/>
            <a:ext cx="304200" cy="717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 rot="-5400000">
            <a:off x="6835190" y="2385831"/>
            <a:ext cx="231300" cy="115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7214514" y="2847519"/>
            <a:ext cx="316200" cy="23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"/>
          <p:cNvSpPr txBox="1"/>
          <p:nvPr/>
        </p:nvSpPr>
        <p:spPr>
          <a:xfrm>
            <a:off x="6361205" y="2778549"/>
            <a:ext cx="11793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2"/>
                </a:solidFill>
              </a:rPr>
              <a:t>  </a:t>
            </a:r>
            <a:r>
              <a:rPr lang="en-GB" sz="1200" dirty="0">
                <a:solidFill>
                  <a:schemeClr val="dk2"/>
                </a:solidFill>
              </a:rPr>
              <a:t>0   0   0      1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90" name="Google Shape;190;p16"/>
          <p:cNvSpPr txBox="1"/>
          <p:nvPr/>
        </p:nvSpPr>
        <p:spPr>
          <a:xfrm rot="-2527298">
            <a:off x="6313881" y="2313401"/>
            <a:ext cx="1024123" cy="32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CC41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</a:t>
            </a:r>
            <a:r>
              <a:rPr lang="en-GB" sz="900" dirty="0">
                <a:solidFill>
                  <a:srgbClr val="CC4125"/>
                </a:solidFill>
              </a:rPr>
              <a:t>. </a:t>
            </a:r>
            <a:r>
              <a:rPr lang="en-GB" sz="900" dirty="0">
                <a:solidFill>
                  <a:srgbClr val="CC41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sz="900" dirty="0">
              <a:solidFill>
                <a:srgbClr val="CC41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 rot="-5400000">
            <a:off x="6986911" y="2360340"/>
            <a:ext cx="680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3876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endParaRPr sz="800" dirty="0">
              <a:solidFill>
                <a:srgbClr val="38761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4602895" y="3876683"/>
            <a:ext cx="600600" cy="49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 rot="-2432133">
            <a:off x="4521652" y="3955781"/>
            <a:ext cx="907497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>
                <a:solidFill>
                  <a:srgbClr val="CC41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</a:t>
            </a:r>
            <a:r>
              <a:rPr lang="en-GB" sz="700" dirty="0">
                <a:solidFill>
                  <a:srgbClr val="CC4125"/>
                </a:solidFill>
              </a:rPr>
              <a:t>. </a:t>
            </a:r>
            <a:r>
              <a:rPr lang="en-GB" sz="700" dirty="0">
                <a:solidFill>
                  <a:srgbClr val="CC41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</a:t>
            </a:r>
          </a:p>
        </p:txBody>
      </p:sp>
      <p:sp>
        <p:nvSpPr>
          <p:cNvPr id="194" name="Google Shape;194;p16"/>
          <p:cNvSpPr txBox="1"/>
          <p:nvPr/>
        </p:nvSpPr>
        <p:spPr>
          <a:xfrm>
            <a:off x="5594302" y="3879868"/>
            <a:ext cx="18144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</a:rPr>
              <a:t> </a:t>
            </a:r>
            <a:r>
              <a:rPr lang="en-GB" sz="1500" dirty="0">
                <a:solidFill>
                  <a:schemeClr val="dk1"/>
                </a:solidFill>
              </a:rPr>
              <a:t>[ 𝛼 , 𝛽 , 𝛾 ]</a:t>
            </a:r>
            <a:r>
              <a:rPr lang="en-GB" sz="1800" dirty="0">
                <a:solidFill>
                  <a:schemeClr val="dk2"/>
                </a:solidFill>
              </a:rPr>
              <a:t> 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5332688" y="4050379"/>
            <a:ext cx="261600" cy="1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7003650" y="4030763"/>
            <a:ext cx="750600" cy="231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3876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endParaRPr sz="800" dirty="0">
              <a:solidFill>
                <a:srgbClr val="38761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6491275" y="1668750"/>
            <a:ext cx="304200" cy="231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225" y="1049900"/>
            <a:ext cx="480175" cy="36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1275" y="1034150"/>
            <a:ext cx="641975" cy="3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8800" y="1081400"/>
            <a:ext cx="480169" cy="3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6"/>
          <p:cNvSpPr txBox="1"/>
          <p:nvPr/>
        </p:nvSpPr>
        <p:spPr>
          <a:xfrm>
            <a:off x="6114875" y="996200"/>
            <a:ext cx="27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=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7032963" y="1034150"/>
            <a:ext cx="27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*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5540825" y="1034150"/>
            <a:ext cx="2286000" cy="42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3363" y="2370401"/>
            <a:ext cx="437600" cy="3346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6"/>
          <p:cNvSpPr txBox="1"/>
          <p:nvPr/>
        </p:nvSpPr>
        <p:spPr>
          <a:xfrm>
            <a:off x="6057550" y="2306863"/>
            <a:ext cx="27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</a:rPr>
              <a:t>=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8123275" y="3915913"/>
            <a:ext cx="1154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</a:rPr>
              <a:t>[ 𝑥 , 𝑦 , 𝓏 ]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207" name="Google Shape;207;p16"/>
          <p:cNvSpPr/>
          <p:nvPr/>
        </p:nvSpPr>
        <p:spPr>
          <a:xfrm>
            <a:off x="7861676" y="4048979"/>
            <a:ext cx="261600" cy="1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6"/>
          <p:cNvSpPr/>
          <p:nvPr/>
        </p:nvSpPr>
        <p:spPr>
          <a:xfrm>
            <a:off x="6531725" y="3463200"/>
            <a:ext cx="304200" cy="231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82401-8321-5867-42F3-0EAAC267B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4" name="Google Shape;248;p19">
            <a:extLst>
              <a:ext uri="{FF2B5EF4-FFF2-40B4-BE49-F238E27FC236}">
                <a16:creationId xmlns:a16="http://schemas.microsoft.com/office/drawing/2014/main" id="{53DFBD30-B4D9-43F2-B226-07102FAEA5E7}"/>
              </a:ext>
            </a:extLst>
          </p:cNvPr>
          <p:cNvSpPr txBox="1"/>
          <p:nvPr/>
        </p:nvSpPr>
        <p:spPr>
          <a:xfrm>
            <a:off x="3145191" y="142383"/>
            <a:ext cx="2661249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48;p19">
            <a:extLst>
              <a:ext uri="{FF2B5EF4-FFF2-40B4-BE49-F238E27FC236}">
                <a16:creationId xmlns:a16="http://schemas.microsoft.com/office/drawing/2014/main" id="{503834EF-B3B6-E441-E0BE-8B56B586B0D4}"/>
              </a:ext>
            </a:extLst>
          </p:cNvPr>
          <p:cNvSpPr txBox="1"/>
          <p:nvPr/>
        </p:nvSpPr>
        <p:spPr>
          <a:xfrm>
            <a:off x="3442036" y="58541"/>
            <a:ext cx="218702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computation</a:t>
            </a:r>
            <a:endParaRPr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21;p14">
            <a:extLst>
              <a:ext uri="{FF2B5EF4-FFF2-40B4-BE49-F238E27FC236}">
                <a16:creationId xmlns:a16="http://schemas.microsoft.com/office/drawing/2014/main" id="{F2C454AF-BD21-A68B-5059-BA3F03CA4068}"/>
              </a:ext>
            </a:extLst>
          </p:cNvPr>
          <p:cNvSpPr txBox="1"/>
          <p:nvPr/>
        </p:nvSpPr>
        <p:spPr>
          <a:xfrm>
            <a:off x="0" y="4184821"/>
            <a:ext cx="2352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</a:rPr>
              <a:t>x</a:t>
            </a:r>
            <a:endParaRPr sz="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73B062-EFD6-7EE0-C5C3-1273C81DBBF2}"/>
                  </a:ext>
                </a:extLst>
              </p:cNvPr>
              <p:cNvSpPr txBox="1"/>
              <p:nvPr/>
            </p:nvSpPr>
            <p:spPr>
              <a:xfrm>
                <a:off x="3815642" y="2704014"/>
                <a:ext cx="1930208" cy="195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𝐴𝑡𝑎𝑛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2 ( ± </m:t>
                      </m:r>
                      <m:rad>
                        <m:radPr>
                          <m:degHide m:val="on"/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73B062-EFD6-7EE0-C5C3-1273C81DB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642" y="2704014"/>
                <a:ext cx="1930208" cy="195695"/>
              </a:xfrm>
              <a:prstGeom prst="rect">
                <a:avLst/>
              </a:prstGeom>
              <a:blipFill>
                <a:blip r:embed="rId2"/>
                <a:stretch>
                  <a:fillRect l="-2208" r="-1893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0C9520-FB01-4436-FB0D-829F05232763}"/>
                  </a:ext>
                </a:extLst>
              </p:cNvPr>
              <p:cNvSpPr txBox="1"/>
              <p:nvPr/>
            </p:nvSpPr>
            <p:spPr>
              <a:xfrm>
                <a:off x="3818279" y="3159744"/>
                <a:ext cx="1396408" cy="304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𝐴𝑡𝑎𝑛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2 ( 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050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den>
                      </m:f>
                      <m:r>
                        <a:rPr lang="en-US" sz="105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050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den>
                      </m:f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0C9520-FB01-4436-FB0D-829F05232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279" y="3159744"/>
                <a:ext cx="1396408" cy="304122"/>
              </a:xfrm>
              <a:prstGeom prst="rect">
                <a:avLst/>
              </a:prstGeom>
              <a:blipFill>
                <a:blip r:embed="rId3"/>
                <a:stretch>
                  <a:fillRect l="-873" r="-3493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ECE11C-C365-33A5-DF38-CC90A1BB09BE}"/>
                  </a:ext>
                </a:extLst>
              </p:cNvPr>
              <p:cNvSpPr txBox="1"/>
              <p:nvPr/>
            </p:nvSpPr>
            <p:spPr>
              <a:xfrm>
                <a:off x="3825313" y="3588954"/>
                <a:ext cx="1301959" cy="304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𝐴𝑡𝑎𝑛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2 (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050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den>
                      </m:f>
                      <m:r>
                        <a:rPr lang="en-US" sz="105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050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den>
                      </m:f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ECE11C-C365-33A5-DF38-CC90A1BB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313" y="3588954"/>
                <a:ext cx="1301959" cy="304122"/>
              </a:xfrm>
              <a:prstGeom prst="rect">
                <a:avLst/>
              </a:prstGeom>
              <a:blipFill>
                <a:blip r:embed="rId4"/>
                <a:stretch>
                  <a:fillRect l="-1878" r="-328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3C37F2-2E5B-F91A-6C18-0D5CCF963644}"/>
                  </a:ext>
                </a:extLst>
              </p:cNvPr>
              <p:cNvSpPr txBox="1"/>
              <p:nvPr/>
            </p:nvSpPr>
            <p:spPr>
              <a:xfrm>
                <a:off x="710591" y="1588584"/>
                <a:ext cx="5570309" cy="646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 =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5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3C37F2-2E5B-F91A-6C18-0D5CCF963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1" y="1588584"/>
                <a:ext cx="5570309" cy="6460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1A6111-8C80-5CAD-0C90-83B62F6F4E4F}"/>
                  </a:ext>
                </a:extLst>
              </p:cNvPr>
              <p:cNvSpPr txBox="1"/>
              <p:nvPr/>
            </p:nvSpPr>
            <p:spPr>
              <a:xfrm>
                <a:off x="6280900" y="1697973"/>
                <a:ext cx="1374928" cy="42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1A6111-8C80-5CAD-0C90-83B62F6F4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900" y="1697973"/>
                <a:ext cx="1374928" cy="427296"/>
              </a:xfrm>
              <a:prstGeom prst="rect">
                <a:avLst/>
              </a:prstGeom>
              <a:blipFill>
                <a:blip r:embed="rId6"/>
                <a:stretch>
                  <a:fillRect l="-1770" t="-2857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92;p16">
            <a:extLst>
              <a:ext uri="{FF2B5EF4-FFF2-40B4-BE49-F238E27FC236}">
                <a16:creationId xmlns:a16="http://schemas.microsoft.com/office/drawing/2014/main" id="{07C103F2-DBE5-8C37-2220-9AC9956EC049}"/>
              </a:ext>
            </a:extLst>
          </p:cNvPr>
          <p:cNvSpPr/>
          <p:nvPr/>
        </p:nvSpPr>
        <p:spPr>
          <a:xfrm>
            <a:off x="3495746" y="445060"/>
            <a:ext cx="600600" cy="49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4;p16">
            <a:extLst>
              <a:ext uri="{FF2B5EF4-FFF2-40B4-BE49-F238E27FC236}">
                <a16:creationId xmlns:a16="http://schemas.microsoft.com/office/drawing/2014/main" id="{B1268EF8-EDC6-8BCB-A682-781B595E16C3}"/>
              </a:ext>
            </a:extLst>
          </p:cNvPr>
          <p:cNvSpPr txBox="1"/>
          <p:nvPr/>
        </p:nvSpPr>
        <p:spPr>
          <a:xfrm>
            <a:off x="4580421" y="482617"/>
            <a:ext cx="18144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</a:rPr>
              <a:t> </a:t>
            </a:r>
            <a:r>
              <a:rPr lang="en-GB" sz="1500" dirty="0">
                <a:solidFill>
                  <a:schemeClr val="dk1"/>
                </a:solidFill>
              </a:rPr>
              <a:t>[ 𝛼 , 𝛽 , 𝛾 ]</a:t>
            </a:r>
            <a:r>
              <a:rPr lang="en-GB" sz="1800" dirty="0">
                <a:solidFill>
                  <a:schemeClr val="dk2"/>
                </a:solidFill>
              </a:rPr>
              <a:t> 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74A6D-A113-9BBA-3E7D-A9AD22F97679}"/>
              </a:ext>
            </a:extLst>
          </p:cNvPr>
          <p:cNvSpPr txBox="1"/>
          <p:nvPr/>
        </p:nvSpPr>
        <p:spPr>
          <a:xfrm>
            <a:off x="3156978" y="1008612"/>
            <a:ext cx="1278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 MATRIX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412B9-9853-41E3-3ABA-345D04E6ED3A}"/>
              </a:ext>
            </a:extLst>
          </p:cNvPr>
          <p:cNvSpPr txBox="1"/>
          <p:nvPr/>
        </p:nvSpPr>
        <p:spPr>
          <a:xfrm>
            <a:off x="4696330" y="998300"/>
            <a:ext cx="1278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 ANGLES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031B636-3854-CFB6-4358-940C87B58AD0}"/>
              </a:ext>
            </a:extLst>
          </p:cNvPr>
          <p:cNvSpPr/>
          <p:nvPr/>
        </p:nvSpPr>
        <p:spPr>
          <a:xfrm>
            <a:off x="4321274" y="524168"/>
            <a:ext cx="268672" cy="244345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370F8C6-BC79-B33D-9ABB-ABCAF7F28EB8}"/>
              </a:ext>
            </a:extLst>
          </p:cNvPr>
          <p:cNvSpPr/>
          <p:nvPr/>
        </p:nvSpPr>
        <p:spPr>
          <a:xfrm rot="10800000">
            <a:off x="4279434" y="764015"/>
            <a:ext cx="268672" cy="244345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1092C2-A8EE-FBCB-D4B6-4D8289FDDF59}"/>
              </a:ext>
            </a:extLst>
          </p:cNvPr>
          <p:cNvSpPr/>
          <p:nvPr/>
        </p:nvSpPr>
        <p:spPr>
          <a:xfrm>
            <a:off x="3525194" y="2571750"/>
            <a:ext cx="2342271" cy="14630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97504-4F44-9698-8064-C9C42329BCFD}"/>
              </a:ext>
            </a:extLst>
          </p:cNvPr>
          <p:cNvSpPr txBox="1"/>
          <p:nvPr/>
        </p:nvSpPr>
        <p:spPr>
          <a:xfrm>
            <a:off x="3892086" y="156032"/>
            <a:ext cx="18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393803-3426-0887-DA2B-75A7A5F9F5BB}"/>
                  </a:ext>
                </a:extLst>
              </p:cNvPr>
              <p:cNvSpPr txBox="1"/>
              <p:nvPr/>
            </p:nvSpPr>
            <p:spPr>
              <a:xfrm>
                <a:off x="3532502" y="4561940"/>
                <a:ext cx="1911357" cy="24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[ 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𝛼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𝛽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𝛾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/>
                        </a:solidFill>
                      </a:rPr>
                      <m:t> 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dk2"/>
                        </a:solidFill>
                      </a:rPr>
                      <m:t>| 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m:t>𝑥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m:t>  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m:t>𝑦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m:t>  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m:t>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393803-3426-0887-DA2B-75A7A5F9F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502" y="4561940"/>
                <a:ext cx="1911357" cy="241733"/>
              </a:xfrm>
              <a:prstGeom prst="rect">
                <a:avLst/>
              </a:prstGeom>
              <a:blipFill>
                <a:blip r:embed="rId7"/>
                <a:stretch>
                  <a:fillRect l="-3185" t="-10000" r="-4459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B98143-AC1B-FAD8-E497-6A6C9DE9EFFB}"/>
              </a:ext>
            </a:extLst>
          </p:cNvPr>
          <p:cNvSpPr/>
          <p:nvPr/>
        </p:nvSpPr>
        <p:spPr>
          <a:xfrm rot="5400000">
            <a:off x="4455609" y="4197002"/>
            <a:ext cx="268672" cy="244345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A0C079-25E6-BCB8-8F32-6C7E11CB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EDD3-C877-459C-999C-6A8B714DFF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83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125" y="726458"/>
            <a:ext cx="1090874" cy="87270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/>
          <p:nvPr/>
        </p:nvSpPr>
        <p:spPr>
          <a:xfrm>
            <a:off x="2272850" y="655038"/>
            <a:ext cx="28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n</a:t>
            </a:r>
            <a:endParaRPr sz="1100" b="1">
              <a:solidFill>
                <a:schemeClr val="lt1"/>
              </a:solidFill>
            </a:endParaRPr>
          </a:p>
        </p:txBody>
      </p:sp>
      <p:pic>
        <p:nvPicPr>
          <p:cNvPr id="226" name="Google Shape;2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125" y="2311325"/>
            <a:ext cx="1126400" cy="8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9"/>
          <p:cNvSpPr txBox="1"/>
          <p:nvPr/>
        </p:nvSpPr>
        <p:spPr>
          <a:xfrm>
            <a:off x="2144350" y="2234050"/>
            <a:ext cx="461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n+1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7700675" y="1863200"/>
            <a:ext cx="204600" cy="19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5866725" y="1862025"/>
            <a:ext cx="122700" cy="1944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5805163" y="1892763"/>
            <a:ext cx="122700" cy="1329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3131363" y="911700"/>
            <a:ext cx="849900" cy="430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/>
              <a:t>DL MODEL</a:t>
            </a:r>
            <a:endParaRPr sz="900" dirty="0"/>
          </a:p>
        </p:txBody>
      </p:sp>
      <p:sp>
        <p:nvSpPr>
          <p:cNvPr id="232" name="Google Shape;232;p19"/>
          <p:cNvSpPr/>
          <p:nvPr/>
        </p:nvSpPr>
        <p:spPr>
          <a:xfrm>
            <a:off x="3111950" y="2500668"/>
            <a:ext cx="849900" cy="430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/>
              <a:t>DL MODEL</a:t>
            </a:r>
            <a:endParaRPr sz="900" dirty="0"/>
          </a:p>
        </p:txBody>
      </p:sp>
      <p:sp>
        <p:nvSpPr>
          <p:cNvPr id="233" name="Google Shape;233;p19"/>
          <p:cNvSpPr/>
          <p:nvPr/>
        </p:nvSpPr>
        <p:spPr>
          <a:xfrm>
            <a:off x="4517750" y="738450"/>
            <a:ext cx="204600" cy="777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4517750" y="2327425"/>
            <a:ext cx="204600" cy="777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5798825" y="1189138"/>
            <a:ext cx="204600" cy="777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"/>
          <p:cNvSpPr/>
          <p:nvPr/>
        </p:nvSpPr>
        <p:spPr>
          <a:xfrm>
            <a:off x="5798825" y="1959163"/>
            <a:ext cx="204600" cy="777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9"/>
          <p:cNvSpPr/>
          <p:nvPr/>
        </p:nvSpPr>
        <p:spPr>
          <a:xfrm>
            <a:off x="6389325" y="1743825"/>
            <a:ext cx="849900" cy="43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DENSE</a:t>
            </a:r>
            <a:endParaRPr sz="1000"/>
          </a:p>
        </p:txBody>
      </p:sp>
      <p:cxnSp>
        <p:nvCxnSpPr>
          <p:cNvPr id="238" name="Google Shape;238;p19"/>
          <p:cNvCxnSpPr>
            <a:stCxn id="239" idx="3"/>
            <a:endCxn id="231" idx="1"/>
          </p:cNvCxnSpPr>
          <p:nvPr/>
        </p:nvCxnSpPr>
        <p:spPr>
          <a:xfrm>
            <a:off x="2472263" y="1127100"/>
            <a:ext cx="659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19"/>
          <p:cNvCxnSpPr>
            <a:stCxn id="241" idx="3"/>
            <a:endCxn id="232" idx="1"/>
          </p:cNvCxnSpPr>
          <p:nvPr/>
        </p:nvCxnSpPr>
        <p:spPr>
          <a:xfrm>
            <a:off x="2505350" y="2716068"/>
            <a:ext cx="606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" name="Google Shape;242;p19"/>
          <p:cNvCxnSpPr>
            <a:stCxn id="231" idx="3"/>
            <a:endCxn id="233" idx="1"/>
          </p:cNvCxnSpPr>
          <p:nvPr/>
        </p:nvCxnSpPr>
        <p:spPr>
          <a:xfrm>
            <a:off x="3981263" y="1127100"/>
            <a:ext cx="536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19"/>
          <p:cNvCxnSpPr>
            <a:stCxn id="232" idx="3"/>
            <a:endCxn id="234" idx="1"/>
          </p:cNvCxnSpPr>
          <p:nvPr/>
        </p:nvCxnSpPr>
        <p:spPr>
          <a:xfrm>
            <a:off x="3961850" y="2716068"/>
            <a:ext cx="555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19"/>
          <p:cNvCxnSpPr>
            <a:stCxn id="233" idx="3"/>
            <a:endCxn id="230" idx="2"/>
          </p:cNvCxnSpPr>
          <p:nvPr/>
        </p:nvCxnSpPr>
        <p:spPr>
          <a:xfrm>
            <a:off x="4722350" y="1127100"/>
            <a:ext cx="1082700" cy="8322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19"/>
          <p:cNvCxnSpPr>
            <a:stCxn id="234" idx="3"/>
            <a:endCxn id="230" idx="2"/>
          </p:cNvCxnSpPr>
          <p:nvPr/>
        </p:nvCxnSpPr>
        <p:spPr>
          <a:xfrm rot="10800000" flipH="1">
            <a:off x="4722350" y="1959175"/>
            <a:ext cx="1082700" cy="7569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9"/>
          <p:cNvCxnSpPr/>
          <p:nvPr/>
        </p:nvCxnSpPr>
        <p:spPr>
          <a:xfrm>
            <a:off x="5989425" y="1959225"/>
            <a:ext cx="39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" name="Google Shape;247;p19"/>
          <p:cNvCxnSpPr>
            <a:stCxn id="237" idx="3"/>
            <a:endCxn id="228" idx="2"/>
          </p:cNvCxnSpPr>
          <p:nvPr/>
        </p:nvCxnSpPr>
        <p:spPr>
          <a:xfrm>
            <a:off x="7239225" y="1959225"/>
            <a:ext cx="461400" cy="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" name="Google Shape;248;p19"/>
          <p:cNvSpPr txBox="1"/>
          <p:nvPr/>
        </p:nvSpPr>
        <p:spPr>
          <a:xfrm>
            <a:off x="3380883" y="47916"/>
            <a:ext cx="2382233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tails architecture</a:t>
            </a:r>
            <a:endParaRPr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5745899" y="4262632"/>
            <a:ext cx="192300" cy="701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7366560" y="4262625"/>
            <a:ext cx="192300" cy="7014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 txBox="1"/>
          <p:nvPr/>
        </p:nvSpPr>
        <p:spPr>
          <a:xfrm>
            <a:off x="5949521" y="4383176"/>
            <a:ext cx="13572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Feature vector previous frame</a:t>
            </a:r>
            <a:r>
              <a:rPr lang="en-GB" sz="1300">
                <a:solidFill>
                  <a:schemeClr val="dk2"/>
                </a:solidFill>
              </a:rPr>
              <a:t> 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7558857" y="4383169"/>
            <a:ext cx="13572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Feature vector following frame</a:t>
            </a:r>
            <a:r>
              <a:rPr lang="en-GB" sz="1300">
                <a:solidFill>
                  <a:schemeClr val="dk2"/>
                </a:solidFill>
              </a:rPr>
              <a:t> 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53" name="Google Shape;253;p19"/>
          <p:cNvSpPr/>
          <p:nvPr/>
        </p:nvSpPr>
        <p:spPr>
          <a:xfrm rot="5400000">
            <a:off x="4226750" y="1937075"/>
            <a:ext cx="143700" cy="26376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 rot="5400000">
            <a:off x="6706250" y="2475125"/>
            <a:ext cx="143700" cy="15615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 txBox="1"/>
          <p:nvPr/>
        </p:nvSpPr>
        <p:spPr>
          <a:xfrm>
            <a:off x="3828800" y="3251525"/>
            <a:ext cx="15825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2"/>
                </a:solidFill>
              </a:rPr>
              <a:t>FEATURE EXTRACTOR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6281100" y="3251525"/>
            <a:ext cx="13440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2"/>
                </a:solidFill>
              </a:rPr>
              <a:t>REGRESSOR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7763625" y="1009050"/>
            <a:ext cx="399900" cy="101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</a:rPr>
              <a:t>𝛼    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</a:rPr>
              <a:t>𝛽    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dk2"/>
                </a:solidFill>
              </a:rPr>
              <a:t>𝛾 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58" name="Google Shape;258;p19"/>
          <p:cNvSpPr txBox="1"/>
          <p:nvPr/>
        </p:nvSpPr>
        <p:spPr>
          <a:xfrm>
            <a:off x="7763625" y="1892775"/>
            <a:ext cx="28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tx1"/>
                </a:solidFill>
              </a:rPr>
              <a:t>𝑥    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tx1"/>
                </a:solidFill>
              </a:rPr>
              <a:t>𝑦    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dk2"/>
                </a:solidFill>
              </a:rPr>
              <a:t>𝓏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7790500" y="1141350"/>
            <a:ext cx="280200" cy="170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AAD4D-8ABB-D485-1806-2C63B6BB483F}"/>
              </a:ext>
            </a:extLst>
          </p:cNvPr>
          <p:cNvSpPr txBox="1"/>
          <p:nvPr/>
        </p:nvSpPr>
        <p:spPr>
          <a:xfrm>
            <a:off x="7760047" y="1910375"/>
            <a:ext cx="5218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𝑥   𝑦   𝓏</a:t>
            </a:r>
            <a:endParaRPr lang="en-US" sz="180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EC3257-5EF6-5EF1-3770-754F040E85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/>
        </p:nvSpPr>
        <p:spPr>
          <a:xfrm>
            <a:off x="3178601" y="53938"/>
            <a:ext cx="27829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scratch architecture</a:t>
            </a:r>
            <a:endParaRPr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84973" y="1773700"/>
            <a:ext cx="739200" cy="3183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DL MODEL</a:t>
            </a:r>
            <a:endParaRPr sz="900"/>
          </a:p>
        </p:txBody>
      </p:sp>
      <p:sp>
        <p:nvSpPr>
          <p:cNvPr id="266" name="Google Shape;266;p20"/>
          <p:cNvSpPr/>
          <p:nvPr/>
        </p:nvSpPr>
        <p:spPr>
          <a:xfrm>
            <a:off x="939629" y="1795532"/>
            <a:ext cx="525300" cy="27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"/>
          <p:cNvSpPr/>
          <p:nvPr/>
        </p:nvSpPr>
        <p:spPr>
          <a:xfrm>
            <a:off x="1641475" y="1000400"/>
            <a:ext cx="270900" cy="1702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1912375" y="1000400"/>
            <a:ext cx="270900" cy="1702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2183275" y="1000400"/>
            <a:ext cx="270900" cy="1702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"/>
          <p:cNvSpPr/>
          <p:nvPr/>
        </p:nvSpPr>
        <p:spPr>
          <a:xfrm>
            <a:off x="2454175" y="1000400"/>
            <a:ext cx="270900" cy="1702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0"/>
          <p:cNvSpPr/>
          <p:nvPr/>
        </p:nvSpPr>
        <p:spPr>
          <a:xfrm>
            <a:off x="8474525" y="1000400"/>
            <a:ext cx="270900" cy="1702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"/>
          <p:cNvSpPr/>
          <p:nvPr/>
        </p:nvSpPr>
        <p:spPr>
          <a:xfrm>
            <a:off x="1369983" y="3957119"/>
            <a:ext cx="456615" cy="2453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0"/>
          <p:cNvSpPr/>
          <p:nvPr/>
        </p:nvSpPr>
        <p:spPr>
          <a:xfrm>
            <a:off x="2725075" y="1000400"/>
            <a:ext cx="270900" cy="1702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0"/>
          <p:cNvSpPr txBox="1"/>
          <p:nvPr/>
        </p:nvSpPr>
        <p:spPr>
          <a:xfrm rot="-5400000">
            <a:off x="1143150" y="1575550"/>
            <a:ext cx="11388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CONV 2D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5" name="Google Shape;275;p20"/>
          <p:cNvSpPr txBox="1"/>
          <p:nvPr/>
        </p:nvSpPr>
        <p:spPr>
          <a:xfrm rot="-5400000">
            <a:off x="1408969" y="1643200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BATCH NORM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6" name="Google Shape;276;p20"/>
          <p:cNvSpPr txBox="1"/>
          <p:nvPr/>
        </p:nvSpPr>
        <p:spPr>
          <a:xfrm rot="-5400000">
            <a:off x="1696488" y="1601700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SE BLOCK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7" name="Google Shape;277;p20"/>
          <p:cNvSpPr txBox="1"/>
          <p:nvPr/>
        </p:nvSpPr>
        <p:spPr>
          <a:xfrm rot="-5400000">
            <a:off x="2214913" y="1643125"/>
            <a:ext cx="644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ReLu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8" name="Google Shape;278;p20"/>
          <p:cNvSpPr txBox="1"/>
          <p:nvPr/>
        </p:nvSpPr>
        <p:spPr>
          <a:xfrm rot="-5400000">
            <a:off x="2247925" y="1643200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MAX POOLING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3290600" y="1000400"/>
            <a:ext cx="270900" cy="1702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3561500" y="1000400"/>
            <a:ext cx="270900" cy="1702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3832400" y="1000400"/>
            <a:ext cx="270900" cy="1702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0"/>
          <p:cNvSpPr/>
          <p:nvPr/>
        </p:nvSpPr>
        <p:spPr>
          <a:xfrm>
            <a:off x="4103300" y="1000400"/>
            <a:ext cx="270900" cy="1702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0"/>
          <p:cNvSpPr/>
          <p:nvPr/>
        </p:nvSpPr>
        <p:spPr>
          <a:xfrm>
            <a:off x="4374200" y="1000400"/>
            <a:ext cx="270900" cy="1702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0"/>
          <p:cNvSpPr txBox="1"/>
          <p:nvPr/>
        </p:nvSpPr>
        <p:spPr>
          <a:xfrm rot="-5400000">
            <a:off x="2792275" y="1575550"/>
            <a:ext cx="11388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CONV 2D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5" name="Google Shape;285;p20"/>
          <p:cNvSpPr txBox="1"/>
          <p:nvPr/>
        </p:nvSpPr>
        <p:spPr>
          <a:xfrm rot="-5400000">
            <a:off x="3076456" y="1643200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BATCH NORM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6" name="Google Shape;286;p20"/>
          <p:cNvSpPr txBox="1"/>
          <p:nvPr/>
        </p:nvSpPr>
        <p:spPr>
          <a:xfrm rot="-5400000">
            <a:off x="3359650" y="1584900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SE BLOCK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7" name="Google Shape;287;p20"/>
          <p:cNvSpPr txBox="1"/>
          <p:nvPr/>
        </p:nvSpPr>
        <p:spPr>
          <a:xfrm rot="-5400000">
            <a:off x="3879888" y="1601700"/>
            <a:ext cx="644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ReLu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8" name="Google Shape;288;p20"/>
          <p:cNvSpPr txBox="1"/>
          <p:nvPr/>
        </p:nvSpPr>
        <p:spPr>
          <a:xfrm rot="-5400000">
            <a:off x="3887950" y="1643200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MAX POOLING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4952113" y="1000400"/>
            <a:ext cx="270900" cy="1702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5223013" y="1000400"/>
            <a:ext cx="270900" cy="1702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5493913" y="1000400"/>
            <a:ext cx="270900" cy="1702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0"/>
          <p:cNvSpPr/>
          <p:nvPr/>
        </p:nvSpPr>
        <p:spPr>
          <a:xfrm>
            <a:off x="5764813" y="1000400"/>
            <a:ext cx="270900" cy="1702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0"/>
          <p:cNvSpPr/>
          <p:nvPr/>
        </p:nvSpPr>
        <p:spPr>
          <a:xfrm>
            <a:off x="6035713" y="1000400"/>
            <a:ext cx="270900" cy="1702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0"/>
          <p:cNvSpPr txBox="1"/>
          <p:nvPr/>
        </p:nvSpPr>
        <p:spPr>
          <a:xfrm rot="-5400000">
            <a:off x="4453788" y="1575550"/>
            <a:ext cx="11388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CONV 2D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95" name="Google Shape;295;p20"/>
          <p:cNvSpPr txBox="1"/>
          <p:nvPr/>
        </p:nvSpPr>
        <p:spPr>
          <a:xfrm rot="-5400000">
            <a:off x="4719606" y="1643200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BATCH NORM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96" name="Google Shape;296;p20"/>
          <p:cNvSpPr txBox="1"/>
          <p:nvPr/>
        </p:nvSpPr>
        <p:spPr>
          <a:xfrm rot="-5400000">
            <a:off x="4997975" y="1601700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SE BLOCK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97" name="Google Shape;297;p20"/>
          <p:cNvSpPr txBox="1"/>
          <p:nvPr/>
        </p:nvSpPr>
        <p:spPr>
          <a:xfrm rot="-5400000">
            <a:off x="5541400" y="1601700"/>
            <a:ext cx="644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ReLu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98" name="Google Shape;298;p20"/>
          <p:cNvSpPr txBox="1"/>
          <p:nvPr/>
        </p:nvSpPr>
        <p:spPr>
          <a:xfrm rot="-5400000">
            <a:off x="5549463" y="1643125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MAX POOLING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6613650" y="1000400"/>
            <a:ext cx="270900" cy="1702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0"/>
          <p:cNvSpPr/>
          <p:nvPr/>
        </p:nvSpPr>
        <p:spPr>
          <a:xfrm>
            <a:off x="6884550" y="1000400"/>
            <a:ext cx="270900" cy="1702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0"/>
          <p:cNvSpPr/>
          <p:nvPr/>
        </p:nvSpPr>
        <p:spPr>
          <a:xfrm>
            <a:off x="7155450" y="1000400"/>
            <a:ext cx="270900" cy="1702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0"/>
          <p:cNvSpPr/>
          <p:nvPr/>
        </p:nvSpPr>
        <p:spPr>
          <a:xfrm>
            <a:off x="7426350" y="1000400"/>
            <a:ext cx="270900" cy="1702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"/>
          <p:cNvSpPr/>
          <p:nvPr/>
        </p:nvSpPr>
        <p:spPr>
          <a:xfrm>
            <a:off x="7689500" y="999800"/>
            <a:ext cx="270900" cy="1702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"/>
          <p:cNvSpPr txBox="1"/>
          <p:nvPr/>
        </p:nvSpPr>
        <p:spPr>
          <a:xfrm rot="-5400000">
            <a:off x="6115325" y="1575550"/>
            <a:ext cx="11388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CONV 2D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05" name="Google Shape;305;p20"/>
          <p:cNvSpPr txBox="1"/>
          <p:nvPr/>
        </p:nvSpPr>
        <p:spPr>
          <a:xfrm rot="-5400000">
            <a:off x="6381131" y="1643200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BATCH NORM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06" name="Google Shape;306;p20"/>
          <p:cNvSpPr txBox="1"/>
          <p:nvPr/>
        </p:nvSpPr>
        <p:spPr>
          <a:xfrm rot="-5400000">
            <a:off x="6661663" y="1601700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SE BLOCK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07" name="Google Shape;307;p20"/>
          <p:cNvSpPr txBox="1"/>
          <p:nvPr/>
        </p:nvSpPr>
        <p:spPr>
          <a:xfrm rot="-5400000">
            <a:off x="7202938" y="1601700"/>
            <a:ext cx="644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ReLu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08" name="Google Shape;308;p20"/>
          <p:cNvSpPr txBox="1"/>
          <p:nvPr/>
        </p:nvSpPr>
        <p:spPr>
          <a:xfrm rot="-5400000">
            <a:off x="7203113" y="1643200"/>
            <a:ext cx="1174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MAX POOLING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309" name="Google Shape;309;p20"/>
          <p:cNvCxnSpPr>
            <a:stCxn id="273" idx="3"/>
          </p:cNvCxnSpPr>
          <p:nvPr/>
        </p:nvCxnSpPr>
        <p:spPr>
          <a:xfrm rot="10800000" flipH="1">
            <a:off x="2995975" y="1850450"/>
            <a:ext cx="298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20"/>
          <p:cNvCxnSpPr/>
          <p:nvPr/>
        </p:nvCxnSpPr>
        <p:spPr>
          <a:xfrm rot="10800000" flipH="1">
            <a:off x="4650113" y="1850450"/>
            <a:ext cx="298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20"/>
          <p:cNvCxnSpPr/>
          <p:nvPr/>
        </p:nvCxnSpPr>
        <p:spPr>
          <a:xfrm rot="10800000" flipH="1">
            <a:off x="6317988" y="1850450"/>
            <a:ext cx="298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20"/>
          <p:cNvCxnSpPr/>
          <p:nvPr/>
        </p:nvCxnSpPr>
        <p:spPr>
          <a:xfrm rot="10800000" flipH="1">
            <a:off x="7957563" y="1851050"/>
            <a:ext cx="519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3" name="Google Shape;313;p20"/>
          <p:cNvSpPr/>
          <p:nvPr/>
        </p:nvSpPr>
        <p:spPr>
          <a:xfrm>
            <a:off x="862029" y="3557635"/>
            <a:ext cx="270900" cy="112391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0"/>
          <p:cNvSpPr txBox="1"/>
          <p:nvPr/>
        </p:nvSpPr>
        <p:spPr>
          <a:xfrm rot="-5400000">
            <a:off x="588854" y="3942560"/>
            <a:ext cx="775349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</a:rPr>
              <a:t>SE BLOCK</a:t>
            </a:r>
            <a:endParaRPr sz="900" dirty="0">
              <a:solidFill>
                <a:schemeClr val="dk2"/>
              </a:solidFill>
            </a:endParaRPr>
          </a:p>
        </p:txBody>
      </p:sp>
      <p:sp>
        <p:nvSpPr>
          <p:cNvPr id="315" name="Google Shape;315;p20"/>
          <p:cNvSpPr txBox="1"/>
          <p:nvPr/>
        </p:nvSpPr>
        <p:spPr>
          <a:xfrm rot="-5400000">
            <a:off x="8026875" y="1734800"/>
            <a:ext cx="10668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FLATTENING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16" name="Google Shape;316;p20"/>
          <p:cNvSpPr/>
          <p:nvPr/>
        </p:nvSpPr>
        <p:spPr>
          <a:xfrm>
            <a:off x="2018091" y="3522110"/>
            <a:ext cx="270900" cy="112391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0"/>
          <p:cNvSpPr/>
          <p:nvPr/>
        </p:nvSpPr>
        <p:spPr>
          <a:xfrm>
            <a:off x="2417966" y="3522110"/>
            <a:ext cx="270900" cy="112391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0"/>
          <p:cNvSpPr/>
          <p:nvPr/>
        </p:nvSpPr>
        <p:spPr>
          <a:xfrm>
            <a:off x="2834754" y="3522110"/>
            <a:ext cx="270900" cy="112391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0"/>
          <p:cNvSpPr/>
          <p:nvPr/>
        </p:nvSpPr>
        <p:spPr>
          <a:xfrm>
            <a:off x="3255729" y="3522110"/>
            <a:ext cx="270900" cy="112391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3678591" y="3522110"/>
            <a:ext cx="270900" cy="112391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 txBox="1"/>
          <p:nvPr/>
        </p:nvSpPr>
        <p:spPr>
          <a:xfrm rot="-5400000">
            <a:off x="1897026" y="4002503"/>
            <a:ext cx="427581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</a:rPr>
              <a:t>GAP</a:t>
            </a:r>
            <a:endParaRPr sz="900" dirty="0">
              <a:solidFill>
                <a:schemeClr val="dk2"/>
              </a:solidFill>
            </a:endParaRPr>
          </a:p>
        </p:txBody>
      </p:sp>
      <p:sp>
        <p:nvSpPr>
          <p:cNvPr id="322" name="Google Shape;322;p20"/>
          <p:cNvSpPr txBox="1"/>
          <p:nvPr/>
        </p:nvSpPr>
        <p:spPr>
          <a:xfrm rot="-5400000">
            <a:off x="2214629" y="3942559"/>
            <a:ext cx="644939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</a:rPr>
              <a:t>DENSE</a:t>
            </a:r>
            <a:endParaRPr sz="900" dirty="0">
              <a:solidFill>
                <a:schemeClr val="dk2"/>
              </a:solidFill>
            </a:endParaRPr>
          </a:p>
        </p:txBody>
      </p:sp>
      <p:sp>
        <p:nvSpPr>
          <p:cNvPr id="323" name="Google Shape;323;p20"/>
          <p:cNvSpPr txBox="1"/>
          <p:nvPr/>
        </p:nvSpPr>
        <p:spPr>
          <a:xfrm rot="-5400000">
            <a:off x="2616362" y="3977945"/>
            <a:ext cx="640849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</a:rPr>
              <a:t>DENSE</a:t>
            </a:r>
            <a:endParaRPr sz="900" dirty="0">
              <a:solidFill>
                <a:schemeClr val="dk2"/>
              </a:solidFill>
            </a:endParaRPr>
          </a:p>
        </p:txBody>
      </p:sp>
      <p:sp>
        <p:nvSpPr>
          <p:cNvPr id="324" name="Google Shape;324;p20"/>
          <p:cNvSpPr txBox="1"/>
          <p:nvPr/>
        </p:nvSpPr>
        <p:spPr>
          <a:xfrm rot="-5400000">
            <a:off x="3001194" y="3942559"/>
            <a:ext cx="732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</a:rPr>
              <a:t>RESHAPE</a:t>
            </a:r>
            <a:endParaRPr sz="1100" dirty="0">
              <a:solidFill>
                <a:schemeClr val="dk2"/>
              </a:solidFill>
            </a:endParaRPr>
          </a:p>
        </p:txBody>
      </p:sp>
      <p:sp>
        <p:nvSpPr>
          <p:cNvPr id="325" name="Google Shape;325;p20"/>
          <p:cNvSpPr txBox="1"/>
          <p:nvPr/>
        </p:nvSpPr>
        <p:spPr>
          <a:xfrm rot="-5400000">
            <a:off x="3404159" y="3961854"/>
            <a:ext cx="775349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</a:rPr>
              <a:t>MULTIPLY</a:t>
            </a:r>
            <a:endParaRPr sz="900" dirty="0">
              <a:solidFill>
                <a:schemeClr val="dk2"/>
              </a:solidFill>
            </a:endParaRPr>
          </a:p>
        </p:txBody>
      </p:sp>
      <p:cxnSp>
        <p:nvCxnSpPr>
          <p:cNvPr id="326" name="Google Shape;326;p20"/>
          <p:cNvCxnSpPr>
            <a:cxnSpLocks/>
            <a:stCxn id="316" idx="3"/>
          </p:cNvCxnSpPr>
          <p:nvPr/>
        </p:nvCxnSpPr>
        <p:spPr>
          <a:xfrm>
            <a:off x="2288991" y="4084065"/>
            <a:ext cx="14588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20"/>
          <p:cNvCxnSpPr>
            <a:cxnSpLocks/>
          </p:cNvCxnSpPr>
          <p:nvPr/>
        </p:nvCxnSpPr>
        <p:spPr>
          <a:xfrm flipV="1">
            <a:off x="2695953" y="4079810"/>
            <a:ext cx="135900" cy="7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0"/>
          <p:cNvCxnSpPr>
            <a:cxnSpLocks/>
          </p:cNvCxnSpPr>
          <p:nvPr/>
        </p:nvCxnSpPr>
        <p:spPr>
          <a:xfrm flipV="1">
            <a:off x="3124419" y="4083436"/>
            <a:ext cx="135900" cy="7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20"/>
          <p:cNvCxnSpPr>
            <a:cxnSpLocks/>
          </p:cNvCxnSpPr>
          <p:nvPr/>
        </p:nvCxnSpPr>
        <p:spPr>
          <a:xfrm flipV="1">
            <a:off x="3538337" y="4107262"/>
            <a:ext cx="135900" cy="7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18BA6-21A6-E039-ED4D-2D38D2A74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4743DE08-FFA0-42A0-3837-0FA2F683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129" y="3642088"/>
            <a:ext cx="4351965" cy="10205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DB1AA-CD37-D9A8-DE21-DED29F00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010" y="208156"/>
            <a:ext cx="644290" cy="4854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557A4-7CD2-B0AE-5E5F-E3C191272491}"/>
              </a:ext>
            </a:extLst>
          </p:cNvPr>
          <p:cNvSpPr txBox="1"/>
          <p:nvPr/>
        </p:nvSpPr>
        <p:spPr>
          <a:xfrm>
            <a:off x="386623" y="747033"/>
            <a:ext cx="5582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ResNet-50 introduced the concept of residual learning to address the challenge of training very deep neural networks and mitigating the vanishing gradient problem.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2B9FB-CD7C-66EF-BB2F-657C29A7A446}"/>
              </a:ext>
            </a:extLst>
          </p:cNvPr>
          <p:cNvSpPr txBox="1"/>
          <p:nvPr/>
        </p:nvSpPr>
        <p:spPr>
          <a:xfrm>
            <a:off x="386623" y="1533344"/>
            <a:ext cx="5582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residual block contains a shortcut or skip connection that skips one or more layers, allowing the network to learn the residual (difference) between the input and output of those skipped layers.</a:t>
            </a:r>
          </a:p>
        </p:txBody>
      </p:sp>
      <p:pic>
        <p:nvPicPr>
          <p:cNvPr id="1026" name="Picture 2" descr="Residual blocks — Building blocks of ResNet | by Sabyasachi Sahoo | Towards  Data Science">
            <a:extLst>
              <a:ext uri="{FF2B5EF4-FFF2-40B4-BE49-F238E27FC236}">
                <a16:creationId xmlns:a16="http://schemas.microsoft.com/office/drawing/2014/main" id="{285DE3DA-56F5-2C0E-79E7-000C4700B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215" y="2690696"/>
            <a:ext cx="3399262" cy="196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64;p20">
            <a:extLst>
              <a:ext uri="{FF2B5EF4-FFF2-40B4-BE49-F238E27FC236}">
                <a16:creationId xmlns:a16="http://schemas.microsoft.com/office/drawing/2014/main" id="{25709EFE-9823-D7C8-9698-941E6759F2B5}"/>
              </a:ext>
            </a:extLst>
          </p:cNvPr>
          <p:cNvSpPr txBox="1"/>
          <p:nvPr/>
        </p:nvSpPr>
        <p:spPr>
          <a:xfrm>
            <a:off x="3108802" y="45932"/>
            <a:ext cx="3155766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ResNet50 MODEL</a:t>
            </a:r>
            <a:endParaRPr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FA9E1-78B0-415F-D1A5-C77252776142}"/>
              </a:ext>
            </a:extLst>
          </p:cNvPr>
          <p:cNvSpPr txBox="1"/>
          <p:nvPr/>
        </p:nvSpPr>
        <p:spPr>
          <a:xfrm>
            <a:off x="543431" y="3303460"/>
            <a:ext cx="35280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"Instead of figuring out the entire journey, let's figure out the changes we need to make at each step, and then just add those changes to the starting point.“</a:t>
            </a:r>
          </a:p>
          <a:p>
            <a:pPr algn="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GPT et al.(2024)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6E5241-99CC-9467-A9A7-7445CDBE1411}"/>
              </a:ext>
            </a:extLst>
          </p:cNvPr>
          <p:cNvSpPr txBox="1"/>
          <p:nvPr/>
        </p:nvSpPr>
        <p:spPr>
          <a:xfrm>
            <a:off x="426662" y="2339491"/>
            <a:ext cx="558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were initialized to pre-trained model from image-net, but adjusted to fit our dataset during training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6A2D9-66EF-59CF-C86E-E54E93336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329">
            <a:extLst>
              <a:ext uri="{FF2B5EF4-FFF2-40B4-BE49-F238E27FC236}">
                <a16:creationId xmlns:a16="http://schemas.microsoft.com/office/drawing/2014/main" id="{4325D995-6E87-C7EF-4D99-9C66937F47F3}"/>
              </a:ext>
            </a:extLst>
          </p:cNvPr>
          <p:cNvGrpSpPr/>
          <p:nvPr/>
        </p:nvGrpSpPr>
        <p:grpSpPr>
          <a:xfrm rot="5400000">
            <a:off x="-1247602" y="2884975"/>
            <a:ext cx="3669196" cy="551012"/>
            <a:chOff x="1615950" y="999800"/>
            <a:chExt cx="7129475" cy="1703100"/>
          </a:xfrm>
        </p:grpSpPr>
        <p:sp>
          <p:nvSpPr>
            <p:cNvPr id="6" name="Google Shape;267;p20">
              <a:extLst>
                <a:ext uri="{FF2B5EF4-FFF2-40B4-BE49-F238E27FC236}">
                  <a16:creationId xmlns:a16="http://schemas.microsoft.com/office/drawing/2014/main" id="{A676DF42-C775-BA49-303B-920BFE0825EB}"/>
                </a:ext>
              </a:extLst>
            </p:cNvPr>
            <p:cNvSpPr/>
            <p:nvPr/>
          </p:nvSpPr>
          <p:spPr>
            <a:xfrm>
              <a:off x="1641475" y="1000400"/>
              <a:ext cx="270900" cy="17025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268;p20">
              <a:extLst>
                <a:ext uri="{FF2B5EF4-FFF2-40B4-BE49-F238E27FC236}">
                  <a16:creationId xmlns:a16="http://schemas.microsoft.com/office/drawing/2014/main" id="{27F0CD5E-EA54-13A0-7BC8-8E116299CAC6}"/>
                </a:ext>
              </a:extLst>
            </p:cNvPr>
            <p:cNvSpPr/>
            <p:nvPr/>
          </p:nvSpPr>
          <p:spPr>
            <a:xfrm>
              <a:off x="1912375" y="1000400"/>
              <a:ext cx="270900" cy="1702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269;p20">
              <a:extLst>
                <a:ext uri="{FF2B5EF4-FFF2-40B4-BE49-F238E27FC236}">
                  <a16:creationId xmlns:a16="http://schemas.microsoft.com/office/drawing/2014/main" id="{7AAE66B9-2CC7-5C25-1999-D2DB97091DF1}"/>
                </a:ext>
              </a:extLst>
            </p:cNvPr>
            <p:cNvSpPr/>
            <p:nvPr/>
          </p:nvSpPr>
          <p:spPr>
            <a:xfrm>
              <a:off x="2183275" y="1000400"/>
              <a:ext cx="270900" cy="1702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270;p20">
              <a:extLst>
                <a:ext uri="{FF2B5EF4-FFF2-40B4-BE49-F238E27FC236}">
                  <a16:creationId xmlns:a16="http://schemas.microsoft.com/office/drawing/2014/main" id="{FFB536C3-810A-772D-16A6-208AB01B98A3}"/>
                </a:ext>
              </a:extLst>
            </p:cNvPr>
            <p:cNvSpPr/>
            <p:nvPr/>
          </p:nvSpPr>
          <p:spPr>
            <a:xfrm>
              <a:off x="2454175" y="1000400"/>
              <a:ext cx="270900" cy="17025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0" name="Google Shape;271;p20">
              <a:extLst>
                <a:ext uri="{FF2B5EF4-FFF2-40B4-BE49-F238E27FC236}">
                  <a16:creationId xmlns:a16="http://schemas.microsoft.com/office/drawing/2014/main" id="{8576E8FC-DE05-F443-F512-68C510E321A8}"/>
                </a:ext>
              </a:extLst>
            </p:cNvPr>
            <p:cNvSpPr/>
            <p:nvPr/>
          </p:nvSpPr>
          <p:spPr>
            <a:xfrm>
              <a:off x="8474525" y="1000400"/>
              <a:ext cx="270900" cy="1702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1" name="Google Shape;273;p20">
              <a:extLst>
                <a:ext uri="{FF2B5EF4-FFF2-40B4-BE49-F238E27FC236}">
                  <a16:creationId xmlns:a16="http://schemas.microsoft.com/office/drawing/2014/main" id="{D2018556-9FD7-F681-C922-7E952680678C}"/>
                </a:ext>
              </a:extLst>
            </p:cNvPr>
            <p:cNvSpPr/>
            <p:nvPr/>
          </p:nvSpPr>
          <p:spPr>
            <a:xfrm>
              <a:off x="2725075" y="1000400"/>
              <a:ext cx="270900" cy="17025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2" name="Google Shape;274;p20">
              <a:extLst>
                <a:ext uri="{FF2B5EF4-FFF2-40B4-BE49-F238E27FC236}">
                  <a16:creationId xmlns:a16="http://schemas.microsoft.com/office/drawing/2014/main" id="{F0856E36-FCE7-55F6-C224-36D67FDFADF4}"/>
                </a:ext>
              </a:extLst>
            </p:cNvPr>
            <p:cNvSpPr txBox="1"/>
            <p:nvPr/>
          </p:nvSpPr>
          <p:spPr>
            <a:xfrm rot="16200000">
              <a:off x="1143150" y="1575550"/>
              <a:ext cx="1138800" cy="1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dk2"/>
                </a:solidFill>
              </a:endParaRPr>
            </a:p>
          </p:txBody>
        </p:sp>
        <p:sp>
          <p:nvSpPr>
            <p:cNvPr id="17" name="Google Shape;279;p20">
              <a:extLst>
                <a:ext uri="{FF2B5EF4-FFF2-40B4-BE49-F238E27FC236}">
                  <a16:creationId xmlns:a16="http://schemas.microsoft.com/office/drawing/2014/main" id="{386C1D61-DFA4-530F-D5F6-005718837EB4}"/>
                </a:ext>
              </a:extLst>
            </p:cNvPr>
            <p:cNvSpPr/>
            <p:nvPr/>
          </p:nvSpPr>
          <p:spPr>
            <a:xfrm>
              <a:off x="3290600" y="1000400"/>
              <a:ext cx="270900" cy="17025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" name="Google Shape;280;p20">
              <a:extLst>
                <a:ext uri="{FF2B5EF4-FFF2-40B4-BE49-F238E27FC236}">
                  <a16:creationId xmlns:a16="http://schemas.microsoft.com/office/drawing/2014/main" id="{E04844E6-BD72-71FC-CB35-C603964ACC03}"/>
                </a:ext>
              </a:extLst>
            </p:cNvPr>
            <p:cNvSpPr/>
            <p:nvPr/>
          </p:nvSpPr>
          <p:spPr>
            <a:xfrm>
              <a:off x="3561500" y="1000400"/>
              <a:ext cx="270900" cy="1702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281;p20">
              <a:extLst>
                <a:ext uri="{FF2B5EF4-FFF2-40B4-BE49-F238E27FC236}">
                  <a16:creationId xmlns:a16="http://schemas.microsoft.com/office/drawing/2014/main" id="{A2FEF2ED-E8E8-7B4C-BA76-4142E353AB50}"/>
                </a:ext>
              </a:extLst>
            </p:cNvPr>
            <p:cNvSpPr/>
            <p:nvPr/>
          </p:nvSpPr>
          <p:spPr>
            <a:xfrm>
              <a:off x="3832400" y="1000400"/>
              <a:ext cx="270900" cy="1702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282;p20">
              <a:extLst>
                <a:ext uri="{FF2B5EF4-FFF2-40B4-BE49-F238E27FC236}">
                  <a16:creationId xmlns:a16="http://schemas.microsoft.com/office/drawing/2014/main" id="{13FC392C-B73A-8BC6-A321-471EAB1BAC07}"/>
                </a:ext>
              </a:extLst>
            </p:cNvPr>
            <p:cNvSpPr/>
            <p:nvPr/>
          </p:nvSpPr>
          <p:spPr>
            <a:xfrm>
              <a:off x="4103300" y="1000400"/>
              <a:ext cx="270900" cy="17025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283;p20">
              <a:extLst>
                <a:ext uri="{FF2B5EF4-FFF2-40B4-BE49-F238E27FC236}">
                  <a16:creationId xmlns:a16="http://schemas.microsoft.com/office/drawing/2014/main" id="{D16ED75C-2722-46D3-C646-3F1B01BC37E6}"/>
                </a:ext>
              </a:extLst>
            </p:cNvPr>
            <p:cNvSpPr/>
            <p:nvPr/>
          </p:nvSpPr>
          <p:spPr>
            <a:xfrm>
              <a:off x="4374200" y="1000400"/>
              <a:ext cx="270900" cy="17025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" name="Google Shape;289;p20">
              <a:extLst>
                <a:ext uri="{FF2B5EF4-FFF2-40B4-BE49-F238E27FC236}">
                  <a16:creationId xmlns:a16="http://schemas.microsoft.com/office/drawing/2014/main" id="{03C058FF-0ACD-9E49-578D-E200666FF15C}"/>
                </a:ext>
              </a:extLst>
            </p:cNvPr>
            <p:cNvSpPr/>
            <p:nvPr/>
          </p:nvSpPr>
          <p:spPr>
            <a:xfrm>
              <a:off x="4952113" y="1000400"/>
              <a:ext cx="270900" cy="17025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8" name="Google Shape;290;p20">
              <a:extLst>
                <a:ext uri="{FF2B5EF4-FFF2-40B4-BE49-F238E27FC236}">
                  <a16:creationId xmlns:a16="http://schemas.microsoft.com/office/drawing/2014/main" id="{58795304-04D0-D48A-3477-FC1A7C92443C}"/>
                </a:ext>
              </a:extLst>
            </p:cNvPr>
            <p:cNvSpPr/>
            <p:nvPr/>
          </p:nvSpPr>
          <p:spPr>
            <a:xfrm>
              <a:off x="5223013" y="1000400"/>
              <a:ext cx="270900" cy="1702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" name="Google Shape;291;p20">
              <a:extLst>
                <a:ext uri="{FF2B5EF4-FFF2-40B4-BE49-F238E27FC236}">
                  <a16:creationId xmlns:a16="http://schemas.microsoft.com/office/drawing/2014/main" id="{B123CB22-F123-CE1D-3F29-C9D5F1BECAF4}"/>
                </a:ext>
              </a:extLst>
            </p:cNvPr>
            <p:cNvSpPr/>
            <p:nvPr/>
          </p:nvSpPr>
          <p:spPr>
            <a:xfrm>
              <a:off x="5493913" y="1000400"/>
              <a:ext cx="270900" cy="1702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" name="Google Shape;292;p20">
              <a:extLst>
                <a:ext uri="{FF2B5EF4-FFF2-40B4-BE49-F238E27FC236}">
                  <a16:creationId xmlns:a16="http://schemas.microsoft.com/office/drawing/2014/main" id="{D6729C40-71D5-DF2A-D377-63DDE434817D}"/>
                </a:ext>
              </a:extLst>
            </p:cNvPr>
            <p:cNvSpPr/>
            <p:nvPr/>
          </p:nvSpPr>
          <p:spPr>
            <a:xfrm>
              <a:off x="5764813" y="1000400"/>
              <a:ext cx="270900" cy="17025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1" name="Google Shape;293;p20">
              <a:extLst>
                <a:ext uri="{FF2B5EF4-FFF2-40B4-BE49-F238E27FC236}">
                  <a16:creationId xmlns:a16="http://schemas.microsoft.com/office/drawing/2014/main" id="{6724BE42-BEC0-6FEB-28A3-7A9FBDAF76F4}"/>
                </a:ext>
              </a:extLst>
            </p:cNvPr>
            <p:cNvSpPr/>
            <p:nvPr/>
          </p:nvSpPr>
          <p:spPr>
            <a:xfrm>
              <a:off x="6035713" y="1000400"/>
              <a:ext cx="270900" cy="17025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" name="Google Shape;299;p20">
              <a:extLst>
                <a:ext uri="{FF2B5EF4-FFF2-40B4-BE49-F238E27FC236}">
                  <a16:creationId xmlns:a16="http://schemas.microsoft.com/office/drawing/2014/main" id="{D064A117-DC72-E78F-5258-ED029BC392DE}"/>
                </a:ext>
              </a:extLst>
            </p:cNvPr>
            <p:cNvSpPr/>
            <p:nvPr/>
          </p:nvSpPr>
          <p:spPr>
            <a:xfrm>
              <a:off x="6613650" y="1000400"/>
              <a:ext cx="270900" cy="17025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8" name="Google Shape;300;p20">
              <a:extLst>
                <a:ext uri="{FF2B5EF4-FFF2-40B4-BE49-F238E27FC236}">
                  <a16:creationId xmlns:a16="http://schemas.microsoft.com/office/drawing/2014/main" id="{18863EC6-3304-9B91-3A9D-261FF1C421AD}"/>
                </a:ext>
              </a:extLst>
            </p:cNvPr>
            <p:cNvSpPr/>
            <p:nvPr/>
          </p:nvSpPr>
          <p:spPr>
            <a:xfrm>
              <a:off x="6884550" y="1000400"/>
              <a:ext cx="270900" cy="1702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" name="Google Shape;301;p20">
              <a:extLst>
                <a:ext uri="{FF2B5EF4-FFF2-40B4-BE49-F238E27FC236}">
                  <a16:creationId xmlns:a16="http://schemas.microsoft.com/office/drawing/2014/main" id="{CE12E9BD-E8FF-AE08-40BE-E05340284333}"/>
                </a:ext>
              </a:extLst>
            </p:cNvPr>
            <p:cNvSpPr/>
            <p:nvPr/>
          </p:nvSpPr>
          <p:spPr>
            <a:xfrm>
              <a:off x="7155450" y="1000400"/>
              <a:ext cx="270900" cy="1702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0" name="Google Shape;302;p20">
              <a:extLst>
                <a:ext uri="{FF2B5EF4-FFF2-40B4-BE49-F238E27FC236}">
                  <a16:creationId xmlns:a16="http://schemas.microsoft.com/office/drawing/2014/main" id="{D9674B74-BCBB-FF2B-B8F8-0F1F41A9C2A3}"/>
                </a:ext>
              </a:extLst>
            </p:cNvPr>
            <p:cNvSpPr/>
            <p:nvPr/>
          </p:nvSpPr>
          <p:spPr>
            <a:xfrm>
              <a:off x="7426350" y="1000400"/>
              <a:ext cx="270900" cy="17025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" name="Google Shape;303;p20">
              <a:extLst>
                <a:ext uri="{FF2B5EF4-FFF2-40B4-BE49-F238E27FC236}">
                  <a16:creationId xmlns:a16="http://schemas.microsoft.com/office/drawing/2014/main" id="{8A611D59-6DE0-5FD7-07A5-AB861F5E314D}"/>
                </a:ext>
              </a:extLst>
            </p:cNvPr>
            <p:cNvSpPr/>
            <p:nvPr/>
          </p:nvSpPr>
          <p:spPr>
            <a:xfrm>
              <a:off x="7689500" y="999800"/>
              <a:ext cx="270900" cy="17025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7" name="Google Shape;309;p20">
              <a:extLst>
                <a:ext uri="{FF2B5EF4-FFF2-40B4-BE49-F238E27FC236}">
                  <a16:creationId xmlns:a16="http://schemas.microsoft.com/office/drawing/2014/main" id="{7F68237C-5167-6323-2605-3BC8386A1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975" y="1850450"/>
              <a:ext cx="2988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310;p20">
              <a:extLst>
                <a:ext uri="{FF2B5EF4-FFF2-40B4-BE49-F238E27FC236}">
                  <a16:creationId xmlns:a16="http://schemas.microsoft.com/office/drawing/2014/main" id="{BB8DADB3-2403-BEA5-0E73-5B2056AB4FB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650113" y="1850450"/>
              <a:ext cx="2988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311;p20">
              <a:extLst>
                <a:ext uri="{FF2B5EF4-FFF2-40B4-BE49-F238E27FC236}">
                  <a16:creationId xmlns:a16="http://schemas.microsoft.com/office/drawing/2014/main" id="{26B70A32-FF83-60CE-A014-C21ADFF27DD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317988" y="1850450"/>
              <a:ext cx="2988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312;p20">
              <a:extLst>
                <a:ext uri="{FF2B5EF4-FFF2-40B4-BE49-F238E27FC236}">
                  <a16:creationId xmlns:a16="http://schemas.microsoft.com/office/drawing/2014/main" id="{05762899-738D-CF9C-F87C-93EC79EA654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957563" y="1851050"/>
              <a:ext cx="5193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87C58DB4-7631-9894-E58B-D4708D01D9F9}"/>
              </a:ext>
            </a:extLst>
          </p:cNvPr>
          <p:cNvCxnSpPr>
            <a:cxnSpLocks/>
          </p:cNvCxnSpPr>
          <p:nvPr/>
        </p:nvCxnSpPr>
        <p:spPr>
          <a:xfrm>
            <a:off x="4587240" y="884049"/>
            <a:ext cx="0" cy="41605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3" name="TextBox 332">
            <a:extLst>
              <a:ext uri="{FF2B5EF4-FFF2-40B4-BE49-F238E27FC236}">
                <a16:creationId xmlns:a16="http://schemas.microsoft.com/office/drawing/2014/main" id="{A906A6D8-94C1-AB47-4059-153280605D13}"/>
              </a:ext>
            </a:extLst>
          </p:cNvPr>
          <p:cNvSpPr txBox="1"/>
          <p:nvPr/>
        </p:nvSpPr>
        <p:spPr>
          <a:xfrm>
            <a:off x="1199932" y="738673"/>
            <a:ext cx="2332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SCRATCH  MODEL 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E376BEE-1A55-66AA-E833-35FA03067C99}"/>
              </a:ext>
            </a:extLst>
          </p:cNvPr>
          <p:cNvSpPr txBox="1"/>
          <p:nvPr/>
        </p:nvSpPr>
        <p:spPr>
          <a:xfrm>
            <a:off x="6188826" y="737932"/>
            <a:ext cx="170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 MODEL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468FB90-9664-9357-0710-34E9E39AE13D}"/>
              </a:ext>
            </a:extLst>
          </p:cNvPr>
          <p:cNvSpPr txBox="1"/>
          <p:nvPr/>
        </p:nvSpPr>
        <p:spPr>
          <a:xfrm>
            <a:off x="1025961" y="1341409"/>
            <a:ext cx="33983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TRAINING VIDEOS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(v2, v3, v4) </a:t>
            </a:r>
          </a:p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NUM. TRAINIGN IMAGES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1784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TEST VIDEO: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(v1)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LOSS FUNCTION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 (MSE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BATCH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LEARNING RATE (LR)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0.0001 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CALLBACKS: 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EARLY STOPPING PATIENCE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REDUCE LR ON PLATEU FACTOR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NUM. PARAMETERS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millions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0651A155-4D34-01EF-E8B0-61AEC7DA4CB7}"/>
              </a:ext>
            </a:extLst>
          </p:cNvPr>
          <p:cNvSpPr txBox="1"/>
          <p:nvPr/>
        </p:nvSpPr>
        <p:spPr>
          <a:xfrm>
            <a:off x="3655368" y="121993"/>
            <a:ext cx="1863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A45497-AFF0-7DD2-02BA-1FF617E3BB1D}"/>
              </a:ext>
            </a:extLst>
          </p:cNvPr>
          <p:cNvSpPr txBox="1"/>
          <p:nvPr/>
        </p:nvSpPr>
        <p:spPr>
          <a:xfrm>
            <a:off x="5770162" y="1339181"/>
            <a:ext cx="33983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TRAINING VIDEOS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(v2, v3, v4) </a:t>
            </a:r>
          </a:p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NUM. TRAINIGN IMAGES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1784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TEST VIDEO: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(v1)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LOSS FUNCTION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 (MSE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BATCH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LEARNING RATE (LR)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0.0001 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CALLBACKS: 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EARLY STOPPING PATIENCE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REDUCE LR ON PLATEU FACTOR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NUM. PARAMETERS 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340 millions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12E61-E808-ED6D-52A1-D92E5A381E8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796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D788B-5B06-C5A2-A87E-01AA2E70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123" y="1238400"/>
            <a:ext cx="700203" cy="38528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4A584AE0-B538-7516-53D4-33B5508FD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8;p19">
            <a:extLst>
              <a:ext uri="{FF2B5EF4-FFF2-40B4-BE49-F238E27FC236}">
                <a16:creationId xmlns:a16="http://schemas.microsoft.com/office/drawing/2014/main" id="{70552DA0-1D10-04D2-C22A-C3A6430B779F}"/>
              </a:ext>
            </a:extLst>
          </p:cNvPr>
          <p:cNvSpPr txBox="1"/>
          <p:nvPr/>
        </p:nvSpPr>
        <p:spPr>
          <a:xfrm>
            <a:off x="3143727" y="-41525"/>
            <a:ext cx="324559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</a:t>
            </a:r>
            <a:endParaRPr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4E776-BA1C-0E52-3854-D8D5B55002E2}"/>
              </a:ext>
            </a:extLst>
          </p:cNvPr>
          <p:cNvSpPr txBox="1"/>
          <p:nvPr/>
        </p:nvSpPr>
        <p:spPr>
          <a:xfrm>
            <a:off x="342900" y="4138863"/>
            <a:ext cx="6240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image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(m, 512, 640, 3)  983,040 data points per image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386A3-18CB-92D9-FDCB-84801F2E07BF}"/>
              </a:ext>
            </a:extLst>
          </p:cNvPr>
          <p:cNvSpPr txBox="1"/>
          <p:nvPr/>
        </p:nvSpPr>
        <p:spPr>
          <a:xfrm>
            <a:off x="342901" y="4505966"/>
            <a:ext cx="6240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image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(m, 512, 640, 1)  327,680 data points per image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88B375A-F43C-8FDE-E9A3-759E230C1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8" y="696860"/>
            <a:ext cx="7983344" cy="16182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281E88B-7747-F56A-4F98-E6A4C2B28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1704" y="2412886"/>
            <a:ext cx="1971675" cy="12668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F2BC583-580F-4195-B167-7C806AE95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0811" y="2412886"/>
            <a:ext cx="2082838" cy="12668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950DB-BEF3-2C9C-F9CB-1445F8EBA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22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48CC413E-7814-CCF9-9639-0B933C3F0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8;p19">
            <a:extLst>
              <a:ext uri="{FF2B5EF4-FFF2-40B4-BE49-F238E27FC236}">
                <a16:creationId xmlns:a16="http://schemas.microsoft.com/office/drawing/2014/main" id="{2AB1A4DA-A451-CF83-E6C1-CF690EB838EB}"/>
              </a:ext>
            </a:extLst>
          </p:cNvPr>
          <p:cNvSpPr txBox="1"/>
          <p:nvPr/>
        </p:nvSpPr>
        <p:spPr>
          <a:xfrm>
            <a:off x="3143727" y="-41525"/>
            <a:ext cx="324559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of preprocessing</a:t>
            </a:r>
            <a:endParaRPr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CC4A4-A9E6-C584-E3CB-9B3F0A545DE5}"/>
              </a:ext>
            </a:extLst>
          </p:cNvPr>
          <p:cNvSpPr txBox="1"/>
          <p:nvPr/>
        </p:nvSpPr>
        <p:spPr>
          <a:xfrm>
            <a:off x="1688016" y="1258158"/>
            <a:ext cx="118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line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F762AA-FD18-184D-60A3-6769FFA474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5422" r="553"/>
          <a:stretch/>
        </p:blipFill>
        <p:spPr>
          <a:xfrm>
            <a:off x="2976990" y="4095669"/>
            <a:ext cx="1095771" cy="92451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FFD5635-5967-E0EB-6A7A-EA8881F45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5557"/>
          <a:stretch/>
        </p:blipFill>
        <p:spPr>
          <a:xfrm>
            <a:off x="2965760" y="943318"/>
            <a:ext cx="1130455" cy="9374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21E20-C2B5-E5DB-3103-5A1ACA816F03}"/>
              </a:ext>
            </a:extLst>
          </p:cNvPr>
          <p:cNvSpPr txBox="1"/>
          <p:nvPr/>
        </p:nvSpPr>
        <p:spPr>
          <a:xfrm>
            <a:off x="3757826" y="505684"/>
            <a:ext cx="1787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Translation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0E2BE-54EF-0298-0B7C-637E33C312DE}"/>
              </a:ext>
            </a:extLst>
          </p:cNvPr>
          <p:cNvSpPr txBox="1"/>
          <p:nvPr/>
        </p:nvSpPr>
        <p:spPr>
          <a:xfrm>
            <a:off x="5576725" y="518037"/>
            <a:ext cx="1787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Rotation error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1E350DB-E636-AB2E-0192-FDD2EC44A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15" r="50000"/>
          <a:stretch/>
        </p:blipFill>
        <p:spPr>
          <a:xfrm>
            <a:off x="2965760" y="1980607"/>
            <a:ext cx="1130455" cy="9245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DED7A7B-CB73-383A-5AE8-0AD8EE5C1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233" r="25835"/>
          <a:stretch/>
        </p:blipFill>
        <p:spPr>
          <a:xfrm>
            <a:off x="2965760" y="3036765"/>
            <a:ext cx="1091523" cy="924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C70-F330-ACCA-D891-BC4040DBA35D}"/>
              </a:ext>
            </a:extLst>
          </p:cNvPr>
          <p:cNvSpPr txBox="1"/>
          <p:nvPr/>
        </p:nvSpPr>
        <p:spPr>
          <a:xfrm>
            <a:off x="1688016" y="2288974"/>
            <a:ext cx="118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2A2873-C545-6032-6E6A-D23BBD807175}"/>
              </a:ext>
            </a:extLst>
          </p:cNvPr>
          <p:cNvSpPr txBox="1"/>
          <p:nvPr/>
        </p:nvSpPr>
        <p:spPr>
          <a:xfrm>
            <a:off x="1688015" y="3345132"/>
            <a:ext cx="118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D0962-1877-F365-1295-EDE6DF921A64}"/>
              </a:ext>
            </a:extLst>
          </p:cNvPr>
          <p:cNvSpPr txBox="1"/>
          <p:nvPr/>
        </p:nvSpPr>
        <p:spPr>
          <a:xfrm>
            <a:off x="1688014" y="4379562"/>
            <a:ext cx="118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70DAB-165D-E3AB-79AC-0AA1DF7AAE74}"/>
              </a:ext>
            </a:extLst>
          </p:cNvPr>
          <p:cNvSpPr txBox="1"/>
          <p:nvPr/>
        </p:nvSpPr>
        <p:spPr>
          <a:xfrm>
            <a:off x="4057283" y="1287661"/>
            <a:ext cx="118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DF60C-FE18-01FB-7227-4BCBF2F2A4C1}"/>
              </a:ext>
            </a:extLst>
          </p:cNvPr>
          <p:cNvSpPr txBox="1"/>
          <p:nvPr/>
        </p:nvSpPr>
        <p:spPr>
          <a:xfrm>
            <a:off x="5863136" y="1277598"/>
            <a:ext cx="118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04FACEFC-0FF6-ADBC-4FFF-F51B019E2F24}"/>
              </a:ext>
            </a:extLst>
          </p:cNvPr>
          <p:cNvSpPr/>
          <p:nvPr/>
        </p:nvSpPr>
        <p:spPr>
          <a:xfrm>
            <a:off x="4599512" y="2280934"/>
            <a:ext cx="162250" cy="277666"/>
          </a:xfrm>
          <a:prstGeom prst="upArrow">
            <a:avLst>
              <a:gd name="adj1" fmla="val 50000"/>
              <a:gd name="adj2" fmla="val 781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12CE9A7-5483-2864-4835-B82B7281B592}"/>
              </a:ext>
            </a:extLst>
          </p:cNvPr>
          <p:cNvSpPr/>
          <p:nvPr/>
        </p:nvSpPr>
        <p:spPr>
          <a:xfrm rot="10800000">
            <a:off x="6376279" y="2292854"/>
            <a:ext cx="162250" cy="277666"/>
          </a:xfrm>
          <a:prstGeom prst="upArrow">
            <a:avLst>
              <a:gd name="adj1" fmla="val 50000"/>
              <a:gd name="adj2" fmla="val 781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8E112235-0EA3-81E0-E378-29F4E4FC9D0E}"/>
              </a:ext>
            </a:extLst>
          </p:cNvPr>
          <p:cNvSpPr/>
          <p:nvPr/>
        </p:nvSpPr>
        <p:spPr>
          <a:xfrm>
            <a:off x="4599512" y="3351705"/>
            <a:ext cx="162250" cy="277666"/>
          </a:xfrm>
          <a:prstGeom prst="upArrow">
            <a:avLst>
              <a:gd name="adj1" fmla="val 50000"/>
              <a:gd name="adj2" fmla="val 781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DF004FD-E097-D97D-C320-3E9F521D8A84}"/>
              </a:ext>
            </a:extLst>
          </p:cNvPr>
          <p:cNvSpPr/>
          <p:nvPr/>
        </p:nvSpPr>
        <p:spPr>
          <a:xfrm>
            <a:off x="6389324" y="3340509"/>
            <a:ext cx="162250" cy="277666"/>
          </a:xfrm>
          <a:prstGeom prst="upArrow">
            <a:avLst>
              <a:gd name="adj1" fmla="val 50000"/>
              <a:gd name="adj2" fmla="val 781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C005DD87-F0F0-D90B-E45F-2ED08792E690}"/>
              </a:ext>
            </a:extLst>
          </p:cNvPr>
          <p:cNvSpPr/>
          <p:nvPr/>
        </p:nvSpPr>
        <p:spPr>
          <a:xfrm>
            <a:off x="4599512" y="4325988"/>
            <a:ext cx="162250" cy="277666"/>
          </a:xfrm>
          <a:prstGeom prst="upArrow">
            <a:avLst>
              <a:gd name="adj1" fmla="val 50000"/>
              <a:gd name="adj2" fmla="val 781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552C441B-20B2-3F20-4066-619603DE32AE}"/>
              </a:ext>
            </a:extLst>
          </p:cNvPr>
          <p:cNvSpPr/>
          <p:nvPr/>
        </p:nvSpPr>
        <p:spPr>
          <a:xfrm rot="10800000">
            <a:off x="6378458" y="4325654"/>
            <a:ext cx="162250" cy="277666"/>
          </a:xfrm>
          <a:prstGeom prst="upArrow">
            <a:avLst>
              <a:gd name="adj1" fmla="val 50000"/>
              <a:gd name="adj2" fmla="val 781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DF86E-D7C4-DDFF-CE2F-FDAB15AB9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32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25BC835-B52B-29B8-4F0D-0EC0E7F6EA38}"/>
              </a:ext>
            </a:extLst>
          </p:cNvPr>
          <p:cNvCxnSpPr>
            <a:cxnSpLocks/>
          </p:cNvCxnSpPr>
          <p:nvPr/>
        </p:nvCxnSpPr>
        <p:spPr>
          <a:xfrm>
            <a:off x="4488180" y="868809"/>
            <a:ext cx="0" cy="41605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930059-D742-35E1-0B5C-BC48B3A3F822}"/>
              </a:ext>
            </a:extLst>
          </p:cNvPr>
          <p:cNvSpPr txBox="1"/>
          <p:nvPr/>
        </p:nvSpPr>
        <p:spPr>
          <a:xfrm>
            <a:off x="3352326" y="114171"/>
            <a:ext cx="2271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28BCA-B460-29A0-0483-DCD5F8549373}"/>
              </a:ext>
            </a:extLst>
          </p:cNvPr>
          <p:cNvSpPr txBox="1"/>
          <p:nvPr/>
        </p:nvSpPr>
        <p:spPr>
          <a:xfrm>
            <a:off x="6018817" y="737932"/>
            <a:ext cx="170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 MODEL</a:t>
            </a:r>
          </a:p>
        </p:txBody>
      </p:sp>
      <p:pic>
        <p:nvPicPr>
          <p:cNvPr id="7" name="Untitled video - Made with Clipchamp (8)">
            <a:hlinkClick r:id="" action="ppaction://media"/>
            <a:extLst>
              <a:ext uri="{FF2B5EF4-FFF2-40B4-BE49-F238E27FC236}">
                <a16:creationId xmlns:a16="http://schemas.microsoft.com/office/drawing/2014/main" id="{BB41D664-B794-F82E-B74F-022528C4D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923" t="32138" r="37385" b="20546"/>
          <a:stretch/>
        </p:blipFill>
        <p:spPr>
          <a:xfrm>
            <a:off x="582166" y="1132449"/>
            <a:ext cx="3153979" cy="3031325"/>
          </a:xfrm>
          <a:prstGeom prst="rect">
            <a:avLst/>
          </a:prstGeom>
        </p:spPr>
      </p:pic>
      <p:pic>
        <p:nvPicPr>
          <p:cNvPr id="11" name="Untitled video - Made with Clipchamp (9)">
            <a:hlinkClick r:id="" action="ppaction://media"/>
            <a:extLst>
              <a:ext uri="{FF2B5EF4-FFF2-40B4-BE49-F238E27FC236}">
                <a16:creationId xmlns:a16="http://schemas.microsoft.com/office/drawing/2014/main" id="{8C3771BF-1A9A-180B-1219-D3B76C8A09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3307" t="24752" r="43539" b="16313"/>
          <a:stretch/>
        </p:blipFill>
        <p:spPr>
          <a:xfrm>
            <a:off x="5240216" y="1132449"/>
            <a:ext cx="3031587" cy="3031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CB14F1-F1D6-8674-4FCC-B1ADF6E8418A}"/>
              </a:ext>
            </a:extLst>
          </p:cNvPr>
          <p:cNvSpPr txBox="1"/>
          <p:nvPr/>
        </p:nvSpPr>
        <p:spPr>
          <a:xfrm>
            <a:off x="1106880" y="737932"/>
            <a:ext cx="2332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SCRATCH  MODEL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7BD5B-ED07-5C41-FF38-F1FE85F65AE4}"/>
              </a:ext>
            </a:extLst>
          </p:cNvPr>
          <p:cNvSpPr txBox="1"/>
          <p:nvPr/>
        </p:nvSpPr>
        <p:spPr>
          <a:xfrm>
            <a:off x="417815" y="4274763"/>
            <a:ext cx="4983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SCRATCH MODEL 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 </a:t>
            </a:r>
            <a:r>
              <a:rPr lang="en-US" sz="1100" dirty="0">
                <a:solidFill>
                  <a:srgbClr val="0076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TRAJECTORY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1BD939-365B-36F2-E134-7815B2AC1AF8}"/>
              </a:ext>
            </a:extLst>
          </p:cNvPr>
          <p:cNvSpPr txBox="1"/>
          <p:nvPr/>
        </p:nvSpPr>
        <p:spPr>
          <a:xfrm>
            <a:off x="5519208" y="4279981"/>
            <a:ext cx="2708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944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 50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 </a:t>
            </a:r>
            <a:r>
              <a:rPr lang="en-US" sz="1100" dirty="0">
                <a:solidFill>
                  <a:srgbClr val="0076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TRAJECTORY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48F0A-0923-B2C6-75C5-B3AC31504A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78C5F0-AA61-D0E6-7245-0165698E08A4}"/>
              </a:ext>
            </a:extLst>
          </p:cNvPr>
          <p:cNvSpPr txBox="1"/>
          <p:nvPr/>
        </p:nvSpPr>
        <p:spPr>
          <a:xfrm>
            <a:off x="2944837" y="138366"/>
            <a:ext cx="325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COMPARISON</a:t>
            </a:r>
          </a:p>
        </p:txBody>
      </p:sp>
      <p:pic>
        <p:nvPicPr>
          <p:cNvPr id="8" name="Picture 7" descr="A graph with a blue line&#10;&#10;Description automatically generated">
            <a:extLst>
              <a:ext uri="{FF2B5EF4-FFF2-40B4-BE49-F238E27FC236}">
                <a16:creationId xmlns:a16="http://schemas.microsoft.com/office/drawing/2014/main" id="{7C61C9B1-E8A2-D04D-E9BC-6340D64F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" t="4798" r="2995"/>
          <a:stretch/>
        </p:blipFill>
        <p:spPr>
          <a:xfrm>
            <a:off x="5325236" y="889225"/>
            <a:ext cx="3402451" cy="2548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45D2A-A8D5-C062-EA7A-39C1557A7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925" y="4080417"/>
            <a:ext cx="4039074" cy="635676"/>
          </a:xfrm>
          <a:prstGeom prst="rect">
            <a:avLst/>
          </a:prstGeom>
        </p:spPr>
      </p:pic>
      <p:pic>
        <p:nvPicPr>
          <p:cNvPr id="2" name="Untitled video - Made with Clipchamp (10)">
            <a:hlinkClick r:id="" action="ppaction://media"/>
            <a:extLst>
              <a:ext uri="{FF2B5EF4-FFF2-40B4-BE49-F238E27FC236}">
                <a16:creationId xmlns:a16="http://schemas.microsoft.com/office/drawing/2014/main" id="{EE58D2B3-D7CC-57A7-1758-B76657102D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0867" t="20102" r="41923" b="11513"/>
          <a:stretch/>
        </p:blipFill>
        <p:spPr>
          <a:xfrm>
            <a:off x="684277" y="1062771"/>
            <a:ext cx="3402451" cy="3517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06339C-5D5A-C021-DAFE-4E1B7BB1B44A}"/>
              </a:ext>
            </a:extLst>
          </p:cNvPr>
          <p:cNvSpPr txBox="1"/>
          <p:nvPr/>
        </p:nvSpPr>
        <p:spPr>
          <a:xfrm>
            <a:off x="228312" y="880187"/>
            <a:ext cx="4983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SCRATCH MODEL 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 </a:t>
            </a:r>
            <a:r>
              <a:rPr lang="en-US" sz="1100" dirty="0">
                <a:solidFill>
                  <a:srgbClr val="0944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 50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VS </a:t>
            </a:r>
            <a:r>
              <a:rPr lang="en-US" sz="1100" dirty="0">
                <a:solidFill>
                  <a:srgbClr val="0076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TRAJECTORY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6CEC7-5CEE-80A3-64A6-E3B4189DBAAB}"/>
              </a:ext>
            </a:extLst>
          </p:cNvPr>
          <p:cNvSpPr txBox="1"/>
          <p:nvPr/>
        </p:nvSpPr>
        <p:spPr>
          <a:xfrm>
            <a:off x="6250277" y="3891230"/>
            <a:ext cx="226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METRICS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4C7D4-BB36-D65A-18C7-F50C4569EDD9}"/>
              </a:ext>
            </a:extLst>
          </p:cNvPr>
          <p:cNvSpPr txBox="1"/>
          <p:nvPr/>
        </p:nvSpPr>
        <p:spPr>
          <a:xfrm>
            <a:off x="7855837" y="4207874"/>
            <a:ext cx="1110998" cy="1077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D0AF6-6EDD-39FD-C87C-99B0E2BD7A2C}"/>
              </a:ext>
            </a:extLst>
          </p:cNvPr>
          <p:cNvSpPr txBox="1"/>
          <p:nvPr/>
        </p:nvSpPr>
        <p:spPr>
          <a:xfrm>
            <a:off x="8111490" y="4146319"/>
            <a:ext cx="634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4719B-8EB9-85B6-58A3-FEB580C029B2}"/>
              </a:ext>
            </a:extLst>
          </p:cNvPr>
          <p:cNvSpPr txBox="1"/>
          <p:nvPr/>
        </p:nvSpPr>
        <p:spPr>
          <a:xfrm>
            <a:off x="5955182" y="1141797"/>
            <a:ext cx="958063" cy="1077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0A1F0C-56AB-16B8-24B0-12258054052F}"/>
              </a:ext>
            </a:extLst>
          </p:cNvPr>
          <p:cNvSpPr txBox="1"/>
          <p:nvPr/>
        </p:nvSpPr>
        <p:spPr>
          <a:xfrm>
            <a:off x="5905500" y="1080502"/>
            <a:ext cx="9734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4E33B-A889-B9C0-D9CA-62CB48301F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CDA97-EFB0-5983-2F28-F775295EFB34}"/>
              </a:ext>
            </a:extLst>
          </p:cNvPr>
          <p:cNvSpPr/>
          <p:nvPr/>
        </p:nvSpPr>
        <p:spPr>
          <a:xfrm>
            <a:off x="6289431" y="3281999"/>
            <a:ext cx="184320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Trajectory index</a:t>
            </a:r>
          </a:p>
        </p:txBody>
      </p:sp>
    </p:spTree>
    <p:extLst>
      <p:ext uri="{BB962C8B-B14F-4D97-AF65-F5344CB8AC3E}">
        <p14:creationId xmlns:p14="http://schemas.microsoft.com/office/powerpoint/2010/main" val="349652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EBFB-EB57-0DC9-5BEC-EA5CEB2E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908" y="195633"/>
            <a:ext cx="2603751" cy="572700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Pose Estimation </a:t>
            </a:r>
            <a:endParaRPr lang="en-IT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FD2C9E-0D83-9E22-3115-BBBB64123F74}"/>
              </a:ext>
            </a:extLst>
          </p:cNvPr>
          <p:cNvGrpSpPr/>
          <p:nvPr/>
        </p:nvGrpSpPr>
        <p:grpSpPr>
          <a:xfrm>
            <a:off x="2974050" y="3097348"/>
            <a:ext cx="3195899" cy="1863634"/>
            <a:chOff x="2076933" y="3513773"/>
            <a:chExt cx="2685016" cy="1609183"/>
          </a:xfrm>
        </p:grpSpPr>
        <p:pic>
          <p:nvPicPr>
            <p:cNvPr id="4" name="Picture 3" descr="A red blue and green arrows pointing upwards&#10;&#10;Description automatically generated">
              <a:extLst>
                <a:ext uri="{FF2B5EF4-FFF2-40B4-BE49-F238E27FC236}">
                  <a16:creationId xmlns:a16="http://schemas.microsoft.com/office/drawing/2014/main" id="{F0B6E091-FF10-026D-2480-E429B767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6933" y="3513773"/>
              <a:ext cx="588021" cy="45266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A7FDC9-2AC2-75EC-CB48-5C6079D42345}"/>
                </a:ext>
              </a:extLst>
            </p:cNvPr>
            <p:cNvGrpSpPr/>
            <p:nvPr/>
          </p:nvGrpSpPr>
          <p:grpSpPr>
            <a:xfrm>
              <a:off x="3278979" y="3769751"/>
              <a:ext cx="1223848" cy="1219649"/>
              <a:chOff x="5938340" y="3477393"/>
              <a:chExt cx="1481219" cy="1590587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F9CD4F2-41D8-3A10-F117-12A142AC8B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56705" y="5044376"/>
                <a:ext cx="1057706" cy="0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AD2E130-F021-A48B-02C3-BDA035C9D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4410" y="3823060"/>
                <a:ext cx="0" cy="1221315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F1F957F-AB23-B6B9-5F8C-A5E124AE5BD7}"/>
                  </a:ext>
                </a:extLst>
              </p:cNvPr>
              <p:cNvCxnSpPr/>
              <p:nvPr/>
            </p:nvCxnSpPr>
            <p:spPr>
              <a:xfrm flipH="1" flipV="1">
                <a:off x="6752504" y="4346679"/>
                <a:ext cx="561907" cy="697697"/>
              </a:xfrm>
              <a:prstGeom prst="straightConnector1">
                <a:avLst/>
              </a:prstGeom>
              <a:ln w="15875">
                <a:solidFill>
                  <a:srgbClr val="0944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0B7DD8-14F7-32DA-BEC6-0336E33FFEB6}"/>
                  </a:ext>
                </a:extLst>
              </p:cNvPr>
              <p:cNvSpPr txBox="1"/>
              <p:nvPr/>
            </p:nvSpPr>
            <p:spPr>
              <a:xfrm>
                <a:off x="5938340" y="4769402"/>
                <a:ext cx="245219" cy="298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/>
                  <a:t>X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7D7D75-696C-113F-AC39-A42787E40DA1}"/>
                  </a:ext>
                </a:extLst>
              </p:cNvPr>
              <p:cNvSpPr txBox="1"/>
              <p:nvPr/>
            </p:nvSpPr>
            <p:spPr>
              <a:xfrm>
                <a:off x="6504609" y="4087179"/>
                <a:ext cx="198151" cy="29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/>
                  <a:t>Y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427EB3-FEEA-8D2B-AAB8-9F26A63339AD}"/>
                  </a:ext>
                </a:extLst>
              </p:cNvPr>
              <p:cNvSpPr txBox="1"/>
              <p:nvPr/>
            </p:nvSpPr>
            <p:spPr>
              <a:xfrm>
                <a:off x="7184655" y="3477393"/>
                <a:ext cx="234904" cy="298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Z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7D1ADD-EC04-87DF-FD51-21DA11E898BB}"/>
                </a:ext>
              </a:extLst>
            </p:cNvPr>
            <p:cNvSpPr txBox="1"/>
            <p:nvPr/>
          </p:nvSpPr>
          <p:spPr>
            <a:xfrm>
              <a:off x="4424997" y="4753624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O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4ED0CF1-2825-A840-2D14-2D74A28038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4235" y="3814936"/>
              <a:ext cx="2131715" cy="1156363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F681CF6-36E2-0FEB-47BB-F84FD0A65816}"/>
              </a:ext>
            </a:extLst>
          </p:cNvPr>
          <p:cNvSpPr txBox="1"/>
          <p:nvPr/>
        </p:nvSpPr>
        <p:spPr>
          <a:xfrm>
            <a:off x="273132" y="1065971"/>
            <a:ext cx="4018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camera pose estimation?</a:t>
            </a:r>
          </a:p>
          <a:p>
            <a:pPr marL="0" indent="0">
              <a:buNone/>
            </a:pPr>
            <a:endParaRPr lang="en-IT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C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transformation matrix that describes position and orientation of a camera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899E05-E7F0-0484-14CE-60E0A7634994}"/>
              </a:ext>
            </a:extLst>
          </p:cNvPr>
          <p:cNvSpPr txBox="1"/>
          <p:nvPr/>
        </p:nvSpPr>
        <p:spPr>
          <a:xfrm>
            <a:off x="4862816" y="1065971"/>
            <a:ext cx="37097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camera pose?</a:t>
            </a:r>
          </a:p>
          <a:p>
            <a:pPr lvl="2"/>
            <a:endParaRPr lang="en-IT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reconstruction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nhanced perception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rgans and lesions localization</a:t>
            </a:r>
          </a:p>
          <a:p>
            <a:endParaRPr lang="en-US" dirty="0"/>
          </a:p>
        </p:txBody>
      </p:sp>
      <p:sp>
        <p:nvSpPr>
          <p:cNvPr id="9" name="Google Shape;185;p16">
            <a:extLst>
              <a:ext uri="{FF2B5EF4-FFF2-40B4-BE49-F238E27FC236}">
                <a16:creationId xmlns:a16="http://schemas.microsoft.com/office/drawing/2014/main" id="{8D1F2A5C-BE03-3E70-57EC-C5AA6134D840}"/>
              </a:ext>
            </a:extLst>
          </p:cNvPr>
          <p:cNvSpPr/>
          <p:nvPr/>
        </p:nvSpPr>
        <p:spPr>
          <a:xfrm>
            <a:off x="4440297" y="3271400"/>
            <a:ext cx="409725" cy="387551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6;p16">
            <a:extLst>
              <a:ext uri="{FF2B5EF4-FFF2-40B4-BE49-F238E27FC236}">
                <a16:creationId xmlns:a16="http://schemas.microsoft.com/office/drawing/2014/main" id="{5F02ABF1-4C01-E48D-C518-676D7BE8FA19}"/>
              </a:ext>
            </a:extLst>
          </p:cNvPr>
          <p:cNvSpPr/>
          <p:nvPr/>
        </p:nvSpPr>
        <p:spPr>
          <a:xfrm>
            <a:off x="4878005" y="3271400"/>
            <a:ext cx="148472" cy="384456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7;p16">
            <a:extLst>
              <a:ext uri="{FF2B5EF4-FFF2-40B4-BE49-F238E27FC236}">
                <a16:creationId xmlns:a16="http://schemas.microsoft.com/office/drawing/2014/main" id="{9BAEBF32-1326-E125-54F0-5AB7A5F50E01}"/>
              </a:ext>
            </a:extLst>
          </p:cNvPr>
          <p:cNvSpPr/>
          <p:nvPr/>
        </p:nvSpPr>
        <p:spPr>
          <a:xfrm rot="16200000">
            <a:off x="4576429" y="3545114"/>
            <a:ext cx="137462" cy="41469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8;p16">
            <a:extLst>
              <a:ext uri="{FF2B5EF4-FFF2-40B4-BE49-F238E27FC236}">
                <a16:creationId xmlns:a16="http://schemas.microsoft.com/office/drawing/2014/main" id="{885DB951-FC28-970B-F292-20C49626E164}"/>
              </a:ext>
            </a:extLst>
          </p:cNvPr>
          <p:cNvSpPr/>
          <p:nvPr/>
        </p:nvSpPr>
        <p:spPr>
          <a:xfrm>
            <a:off x="4874565" y="3683731"/>
            <a:ext cx="148472" cy="13746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122;p14">
            <a:extLst>
              <a:ext uri="{FF2B5EF4-FFF2-40B4-BE49-F238E27FC236}">
                <a16:creationId xmlns:a16="http://schemas.microsoft.com/office/drawing/2014/main" id="{248F5463-31E4-3396-2911-726C875E57E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421" y="3425169"/>
            <a:ext cx="340656" cy="25437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89A14C-A41F-1769-3A2E-A61577739E1B}"/>
              </a:ext>
            </a:extLst>
          </p:cNvPr>
          <p:cNvSpPr txBox="1"/>
          <p:nvPr/>
        </p:nvSpPr>
        <p:spPr>
          <a:xfrm>
            <a:off x="4502192" y="3343878"/>
            <a:ext cx="2836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1A514F-C5C8-8E5D-65A1-E5F9A6EE5B99}"/>
              </a:ext>
            </a:extLst>
          </p:cNvPr>
          <p:cNvSpPr txBox="1"/>
          <p:nvPr/>
        </p:nvSpPr>
        <p:spPr>
          <a:xfrm>
            <a:off x="4814256" y="3345846"/>
            <a:ext cx="2836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</a:t>
            </a:r>
            <a:endParaRPr 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82DD35-A4EF-BC7C-07BC-5EEAE2F81CE5}"/>
              </a:ext>
            </a:extLst>
          </p:cNvPr>
          <p:cNvSpPr txBox="1"/>
          <p:nvPr/>
        </p:nvSpPr>
        <p:spPr>
          <a:xfrm>
            <a:off x="4428207" y="3631502"/>
            <a:ext cx="439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0 0 0 </a:t>
            </a:r>
            <a:endParaRPr 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7247F0-5CD9-09DE-AFC6-D1792B90F46C}"/>
              </a:ext>
            </a:extLst>
          </p:cNvPr>
          <p:cNvSpPr txBox="1"/>
          <p:nvPr/>
        </p:nvSpPr>
        <p:spPr>
          <a:xfrm>
            <a:off x="4826496" y="3639196"/>
            <a:ext cx="2498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US" sz="1800" dirty="0"/>
          </a:p>
        </p:txBody>
      </p:sp>
      <p:sp>
        <p:nvSpPr>
          <p:cNvPr id="38" name="Google Shape;205;p16">
            <a:extLst>
              <a:ext uri="{FF2B5EF4-FFF2-40B4-BE49-F238E27FC236}">
                <a16:creationId xmlns:a16="http://schemas.microsoft.com/office/drawing/2014/main" id="{79FFB8DA-0F0D-4C2A-02CC-9A54B3162F61}"/>
              </a:ext>
            </a:extLst>
          </p:cNvPr>
          <p:cNvSpPr txBox="1"/>
          <p:nvPr/>
        </p:nvSpPr>
        <p:spPr>
          <a:xfrm>
            <a:off x="4213946" y="3348159"/>
            <a:ext cx="332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=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ED169E-CBEB-B914-0B0C-4B30A78AC0B6}"/>
              </a:ext>
            </a:extLst>
          </p:cNvPr>
          <p:cNvSpPr/>
          <p:nvPr/>
        </p:nvSpPr>
        <p:spPr>
          <a:xfrm>
            <a:off x="4157419" y="3567582"/>
            <a:ext cx="157019" cy="114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A713E4-FBBB-EA47-CECC-565072DDEDDD}"/>
              </a:ext>
            </a:extLst>
          </p:cNvPr>
          <p:cNvSpPr txBox="1"/>
          <p:nvPr/>
        </p:nvSpPr>
        <p:spPr>
          <a:xfrm>
            <a:off x="4104083" y="3517406"/>
            <a:ext cx="1418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0C818FF-FF78-DA5D-9F98-A003A4F0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EDD3-C877-459C-999C-6A8B714DFF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0DE44-BC46-E09C-5C29-9712185F07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61C5F-BCA0-40EA-45E5-B8021663A925}"/>
              </a:ext>
            </a:extLst>
          </p:cNvPr>
          <p:cNvSpPr txBox="1"/>
          <p:nvPr/>
        </p:nvSpPr>
        <p:spPr>
          <a:xfrm>
            <a:off x="430853" y="1130445"/>
            <a:ext cx="394001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T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/>
                <a:cs typeface="Times New Roman"/>
              </a:rPr>
              <a:t>Texture-less tissues and Lambertian Reflection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/>
                <a:cs typeface="Times New Roman"/>
              </a:rPr>
              <a:t>GPUs limitation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/>
                <a:cs typeface="Times New Roman"/>
              </a:rPr>
              <a:t>Computationally intensive 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/>
                <a:cs typeface="Times New Roman"/>
              </a:rPr>
              <a:t>Overfitting</a:t>
            </a:r>
          </a:p>
          <a:p>
            <a:pPr lvl="1">
              <a:lnSpc>
                <a:spcPct val="200000"/>
              </a:lnSpc>
            </a:pPr>
            <a:endParaRPr lang="en-GB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C58D4-F5F8-EC4E-1E81-B931E7634574}"/>
              </a:ext>
            </a:extLst>
          </p:cNvPr>
          <p:cNvSpPr txBox="1"/>
          <p:nvPr/>
        </p:nvSpPr>
        <p:spPr>
          <a:xfrm>
            <a:off x="4801718" y="1140587"/>
            <a:ext cx="3911428" cy="30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0" indent="0" algn="ctr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Structural similarity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Larger sequential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sub-sequence frames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 model on endoscopic camera dataset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Ensembled light weight models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F3D58-D33C-338C-EDCB-5678B0DB2926}"/>
              </a:ext>
            </a:extLst>
          </p:cNvPr>
          <p:cNvSpPr txBox="1"/>
          <p:nvPr/>
        </p:nvSpPr>
        <p:spPr>
          <a:xfrm>
            <a:off x="3592800" y="216000"/>
            <a:ext cx="19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5946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DBF28-39DC-E473-4D21-7D28DD7417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3E126-7CAF-B394-695D-4AE589FEE715}"/>
              </a:ext>
            </a:extLst>
          </p:cNvPr>
          <p:cNvSpPr txBox="1"/>
          <p:nvPr/>
        </p:nvSpPr>
        <p:spPr>
          <a:xfrm>
            <a:off x="1691640" y="1120140"/>
            <a:ext cx="5760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YOUR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34840-E21E-BE46-6214-D0870022D546}"/>
              </a:ext>
            </a:extLst>
          </p:cNvPr>
          <p:cNvSpPr txBox="1"/>
          <p:nvPr/>
        </p:nvSpPr>
        <p:spPr>
          <a:xfrm>
            <a:off x="2766060" y="2995905"/>
            <a:ext cx="3611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</a:t>
            </a:r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24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320CD-80A3-C314-7097-B349E036EBAB}"/>
                  </a:ext>
                </a:extLst>
              </p:cNvPr>
              <p:cNvSpPr txBox="1"/>
              <p:nvPr/>
            </p:nvSpPr>
            <p:spPr>
              <a:xfrm>
                <a:off x="3086313" y="1690776"/>
                <a:ext cx="2971373" cy="232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′′</m:t>
                          </m:r>
                        </m:sub>
                      </m:sSub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320CD-80A3-C314-7097-B349E036E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13" y="1690776"/>
                <a:ext cx="2971373" cy="232436"/>
              </a:xfrm>
              <a:prstGeom prst="rect">
                <a:avLst/>
              </a:prstGeom>
              <a:blipFill>
                <a:blip r:embed="rId2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E69379-A493-EE8B-E072-46B1DD90B735}"/>
                  </a:ext>
                </a:extLst>
              </p:cNvPr>
              <p:cNvSpPr txBox="1"/>
              <p:nvPr/>
            </p:nvSpPr>
            <p:spPr>
              <a:xfrm>
                <a:off x="1170245" y="2320529"/>
                <a:ext cx="1172206" cy="4070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B86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E69379-A493-EE8B-E072-46B1DD90B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45" y="2320529"/>
                <a:ext cx="1172206" cy="407099"/>
              </a:xfrm>
              <a:prstGeom prst="rect">
                <a:avLst/>
              </a:prstGeom>
              <a:blipFill>
                <a:blip r:embed="rId3"/>
                <a:stretch>
                  <a:fillRect l="-364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D52D8B-A0AD-B761-38F4-6AA220793B13}"/>
                  </a:ext>
                </a:extLst>
              </p:cNvPr>
              <p:cNvSpPr txBox="1"/>
              <p:nvPr/>
            </p:nvSpPr>
            <p:spPr>
              <a:xfrm>
                <a:off x="3722464" y="2265130"/>
                <a:ext cx="1224268" cy="489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′ 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D52D8B-A0AD-B761-38F4-6AA22079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464" y="2265130"/>
                <a:ext cx="1224268" cy="489108"/>
              </a:xfrm>
              <a:prstGeom prst="rect">
                <a:avLst/>
              </a:prstGeom>
              <a:blipFill>
                <a:blip r:embed="rId4"/>
                <a:stretch>
                  <a:fillRect l="-3000" r="-50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D7B5B3-0987-DC01-073C-1E7E0F4BC812}"/>
                  </a:ext>
                </a:extLst>
              </p:cNvPr>
              <p:cNvSpPr txBox="1"/>
              <p:nvPr/>
            </p:nvSpPr>
            <p:spPr>
              <a:xfrm>
                <a:off x="6461029" y="2292184"/>
                <a:ext cx="1199611" cy="411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′′ 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0944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D7B5B3-0987-DC01-073C-1E7E0F4BC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29" y="2292184"/>
                <a:ext cx="1199611" cy="411331"/>
              </a:xfrm>
              <a:prstGeom prst="rect">
                <a:avLst/>
              </a:prstGeom>
              <a:blipFill>
                <a:blip r:embed="rId5"/>
                <a:stretch>
                  <a:fillRect l="-3046" t="-149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3FCF81-8A50-339B-CABA-800DFB5D85C9}"/>
                  </a:ext>
                </a:extLst>
              </p:cNvPr>
              <p:cNvSpPr txBox="1"/>
              <p:nvPr/>
            </p:nvSpPr>
            <p:spPr>
              <a:xfrm>
                <a:off x="2206001" y="2958580"/>
                <a:ext cx="5186571" cy="59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   =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B86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solidFill>
                                      <a:srgbClr val="B869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0944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3FCF81-8A50-339B-CABA-800DFB5D8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01" y="2958580"/>
                <a:ext cx="5186571" cy="592406"/>
              </a:xfrm>
              <a:prstGeom prst="rect">
                <a:avLst/>
              </a:prstGeom>
              <a:blipFill>
                <a:blip r:embed="rId6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A3ED4-44B5-59AF-21E2-D5D0C66D820E}"/>
                  </a:ext>
                </a:extLst>
              </p:cNvPr>
              <p:cNvSpPr txBox="1"/>
              <p:nvPr/>
            </p:nvSpPr>
            <p:spPr>
              <a:xfrm>
                <a:off x="1967072" y="3690182"/>
                <a:ext cx="5186571" cy="59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  =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0944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solidFill>
                                      <a:srgbClr val="0944A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A3ED4-44B5-59AF-21E2-D5D0C66D8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72" y="3690182"/>
                <a:ext cx="5186571" cy="592406"/>
              </a:xfrm>
              <a:prstGeom prst="rect">
                <a:avLst/>
              </a:prstGeom>
              <a:blipFill>
                <a:blip r:embed="rId7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5A3C37-11D3-4CAD-3DAC-9E90AA7879E1}"/>
                  </a:ext>
                </a:extLst>
              </p:cNvPr>
              <p:cNvSpPr txBox="1"/>
              <p:nvPr/>
            </p:nvSpPr>
            <p:spPr>
              <a:xfrm>
                <a:off x="2213034" y="4478056"/>
                <a:ext cx="5186571" cy="59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 =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b="1" i="1" dirty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5A3C37-11D3-4CAD-3DAC-9E90AA787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34" y="4478056"/>
                <a:ext cx="5186571" cy="592406"/>
              </a:xfrm>
              <a:prstGeom prst="rect">
                <a:avLst/>
              </a:prstGeom>
              <a:blipFill>
                <a:blip r:embed="rId8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192;p16">
            <a:extLst>
              <a:ext uri="{FF2B5EF4-FFF2-40B4-BE49-F238E27FC236}">
                <a16:creationId xmlns:a16="http://schemas.microsoft.com/office/drawing/2014/main" id="{5A9C05FC-4A3E-A842-2C75-56970A46324C}"/>
              </a:ext>
            </a:extLst>
          </p:cNvPr>
          <p:cNvSpPr/>
          <p:nvPr/>
        </p:nvSpPr>
        <p:spPr>
          <a:xfrm>
            <a:off x="3495746" y="445060"/>
            <a:ext cx="600600" cy="49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94;p16">
            <a:extLst>
              <a:ext uri="{FF2B5EF4-FFF2-40B4-BE49-F238E27FC236}">
                <a16:creationId xmlns:a16="http://schemas.microsoft.com/office/drawing/2014/main" id="{30E6C97E-BA11-9183-A374-2E06357902E6}"/>
              </a:ext>
            </a:extLst>
          </p:cNvPr>
          <p:cNvSpPr txBox="1"/>
          <p:nvPr/>
        </p:nvSpPr>
        <p:spPr>
          <a:xfrm>
            <a:off x="4580421" y="482617"/>
            <a:ext cx="18144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</a:rPr>
              <a:t> </a:t>
            </a:r>
            <a:r>
              <a:rPr lang="en-GB" sz="1500" dirty="0">
                <a:solidFill>
                  <a:schemeClr val="dk1"/>
                </a:solidFill>
              </a:rPr>
              <a:t>[ 𝛼 , 𝛽 , 𝛾 ]</a:t>
            </a:r>
            <a:r>
              <a:rPr lang="en-GB" sz="1800" dirty="0">
                <a:solidFill>
                  <a:schemeClr val="dk2"/>
                </a:solidFill>
              </a:rPr>
              <a:t> 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93739-E443-94F0-F87C-41502E14B9CF}"/>
              </a:ext>
            </a:extLst>
          </p:cNvPr>
          <p:cNvSpPr txBox="1"/>
          <p:nvPr/>
        </p:nvSpPr>
        <p:spPr>
          <a:xfrm>
            <a:off x="3156978" y="1008612"/>
            <a:ext cx="1278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 MATRIX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FEBDDA-E1E6-5742-F903-139AEF67FC73}"/>
              </a:ext>
            </a:extLst>
          </p:cNvPr>
          <p:cNvSpPr txBox="1"/>
          <p:nvPr/>
        </p:nvSpPr>
        <p:spPr>
          <a:xfrm>
            <a:off x="4696330" y="998300"/>
            <a:ext cx="1278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 ANGLES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503DCEF-26B4-1574-21D0-C9D05138BB21}"/>
              </a:ext>
            </a:extLst>
          </p:cNvPr>
          <p:cNvSpPr/>
          <p:nvPr/>
        </p:nvSpPr>
        <p:spPr>
          <a:xfrm>
            <a:off x="4321274" y="524168"/>
            <a:ext cx="268672" cy="244345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5BAFBC3-6FFE-05CE-FF96-B075A32C17E5}"/>
              </a:ext>
            </a:extLst>
          </p:cNvPr>
          <p:cNvSpPr/>
          <p:nvPr/>
        </p:nvSpPr>
        <p:spPr>
          <a:xfrm rot="10800000">
            <a:off x="4279434" y="764015"/>
            <a:ext cx="268672" cy="244345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5D2B4E-F76F-10D9-8083-03F2DAC1F8A5}"/>
              </a:ext>
            </a:extLst>
          </p:cNvPr>
          <p:cNvSpPr txBox="1"/>
          <p:nvPr/>
        </p:nvSpPr>
        <p:spPr>
          <a:xfrm>
            <a:off x="3892086" y="156032"/>
            <a:ext cx="18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98FFC8-32C8-2B3B-EAF9-9C26AF6B1CBA}"/>
                  </a:ext>
                </a:extLst>
              </p:cNvPr>
              <p:cNvSpPr txBox="1"/>
              <p:nvPr/>
            </p:nvSpPr>
            <p:spPr>
              <a:xfrm>
                <a:off x="6801679" y="670744"/>
                <a:ext cx="160595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98FFC8-32C8-2B3B-EAF9-9C26AF6B1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679" y="670744"/>
                <a:ext cx="1605952" cy="215444"/>
              </a:xfrm>
              <a:prstGeom prst="rect">
                <a:avLst/>
              </a:prstGeom>
              <a:blipFill>
                <a:blip r:embed="rId9"/>
                <a:stretch>
                  <a:fillRect l="-1901" r="-114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B8556E-2CCA-4FBB-0BD9-E25D035AF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78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>
            <a:extLst>
              <a:ext uri="{FF2B5EF4-FFF2-40B4-BE49-F238E27FC236}">
                <a16:creationId xmlns:a16="http://schemas.microsoft.com/office/drawing/2014/main" id="{92E080DB-EA75-8C65-BCDD-D09686FDF352}"/>
              </a:ext>
            </a:extLst>
          </p:cNvPr>
          <p:cNvSpPr txBox="1">
            <a:spLocks/>
          </p:cNvSpPr>
          <p:nvPr/>
        </p:nvSpPr>
        <p:spPr>
          <a:xfrm>
            <a:off x="3688694" y="128988"/>
            <a:ext cx="17666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  <a:endParaRPr lang="en-IT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860BF4-9F8C-7902-36A2-AB44C4733596}"/>
              </a:ext>
            </a:extLst>
          </p:cNvPr>
          <p:cNvSpPr txBox="1"/>
          <p:nvPr/>
        </p:nvSpPr>
        <p:spPr>
          <a:xfrm>
            <a:off x="373508" y="771782"/>
            <a:ext cx="39400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isual SLAM </a:t>
            </a:r>
          </a:p>
          <a:p>
            <a:pPr marL="0" indent="0" algn="ctr">
              <a:buNone/>
            </a:pPr>
            <a:endParaRPr lang="en-IT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racking points of interest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positioning through triangulation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eveloping 3D map</a:t>
            </a:r>
          </a:p>
          <a:p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8E2A73-5166-4B75-87E6-E960EFF5C3D7}"/>
              </a:ext>
            </a:extLst>
          </p:cNvPr>
          <p:cNvSpPr txBox="1"/>
          <p:nvPr/>
        </p:nvSpPr>
        <p:spPr>
          <a:xfrm>
            <a:off x="4862777" y="770384"/>
            <a:ext cx="3911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through DCNN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pose and image information relationship establishment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camera pose</a:t>
            </a:r>
          </a:p>
          <a:p>
            <a:endParaRPr lang="en-US" dirty="0"/>
          </a:p>
        </p:txBody>
      </p:sp>
      <p:sp>
        <p:nvSpPr>
          <p:cNvPr id="89" name="Slide Number Placeholder 88">
            <a:extLst>
              <a:ext uri="{FF2B5EF4-FFF2-40B4-BE49-F238E27FC236}">
                <a16:creationId xmlns:a16="http://schemas.microsoft.com/office/drawing/2014/main" id="{37E66FD7-8A0F-541A-4690-F8E0F634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EDD3-C877-459C-999C-6A8B714DFF4E}" type="slidenum">
              <a:rPr lang="en-US" smtClean="0"/>
              <a:t>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4C495C-FD7C-F3F3-BAC1-7387067E9625}"/>
              </a:ext>
            </a:extLst>
          </p:cNvPr>
          <p:cNvGrpSpPr/>
          <p:nvPr/>
        </p:nvGrpSpPr>
        <p:grpSpPr>
          <a:xfrm>
            <a:off x="1983180" y="2673593"/>
            <a:ext cx="5385772" cy="1989624"/>
            <a:chOff x="2048494" y="3230307"/>
            <a:chExt cx="5385772" cy="19896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C1015B-06C9-788B-A5F0-65E4DCC0A5F0}"/>
                </a:ext>
              </a:extLst>
            </p:cNvPr>
            <p:cNvGrpSpPr/>
            <p:nvPr/>
          </p:nvGrpSpPr>
          <p:grpSpPr>
            <a:xfrm>
              <a:off x="2048494" y="3230307"/>
              <a:ext cx="5283724" cy="1989624"/>
              <a:chOff x="2010750" y="2086425"/>
              <a:chExt cx="6569485" cy="2461103"/>
            </a:xfrm>
          </p:grpSpPr>
          <p:sp>
            <p:nvSpPr>
              <p:cNvPr id="5" name="Google Shape;76;p13">
                <a:extLst>
                  <a:ext uri="{FF2B5EF4-FFF2-40B4-BE49-F238E27FC236}">
                    <a16:creationId xmlns:a16="http://schemas.microsoft.com/office/drawing/2014/main" id="{7AE7517C-B9A5-545E-3FF5-0F08A71825F8}"/>
                  </a:ext>
                </a:extLst>
              </p:cNvPr>
              <p:cNvSpPr txBox="1"/>
              <p:nvPr/>
            </p:nvSpPr>
            <p:spPr>
              <a:xfrm>
                <a:off x="6676475" y="2086425"/>
                <a:ext cx="2802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chemeClr val="lt1"/>
                    </a:solidFill>
                  </a:rPr>
                  <a:t>4</a:t>
                </a:r>
                <a:endParaRPr sz="900" b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BA20469-D79C-7540-7986-9871D4814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83223" y="4265951"/>
                <a:ext cx="1315092" cy="0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B032548F-87DB-CE2D-BD6A-7F848F0B1D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88169" y="2770844"/>
                <a:ext cx="0" cy="1510729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0BDE881-3A00-2D5E-C61E-A86224385686}"/>
                  </a:ext>
                </a:extLst>
              </p:cNvPr>
              <p:cNvCxnSpPr/>
              <p:nvPr/>
            </p:nvCxnSpPr>
            <p:spPr>
              <a:xfrm flipH="1" flipV="1">
                <a:off x="7592175" y="3412388"/>
                <a:ext cx="698644" cy="863029"/>
              </a:xfrm>
              <a:prstGeom prst="straightConnector1">
                <a:avLst/>
              </a:prstGeom>
              <a:ln w="15875">
                <a:solidFill>
                  <a:srgbClr val="0944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44602E-9CA7-305E-53DA-C4A1DDE8D6ED}"/>
                  </a:ext>
                </a:extLst>
              </p:cNvPr>
              <p:cNvSpPr txBox="1"/>
              <p:nvPr/>
            </p:nvSpPr>
            <p:spPr>
              <a:xfrm>
                <a:off x="6673386" y="4081285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A473E1-585C-3825-743F-F3E8A3F51D77}"/>
                  </a:ext>
                </a:extLst>
              </p:cNvPr>
              <p:cNvSpPr txBox="1"/>
              <p:nvPr/>
            </p:nvSpPr>
            <p:spPr>
              <a:xfrm>
                <a:off x="7592985" y="3219164"/>
                <a:ext cx="246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F6293-8641-3AAF-26E5-99B861BA2C9F}"/>
                  </a:ext>
                </a:extLst>
              </p:cNvPr>
              <p:cNvSpPr txBox="1"/>
              <p:nvPr/>
            </p:nvSpPr>
            <p:spPr>
              <a:xfrm>
                <a:off x="8288168" y="2706880"/>
                <a:ext cx="292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/>
                  <a:t>Z</a:t>
                </a:r>
              </a:p>
            </p:txBody>
          </p:sp>
          <p:pic>
            <p:nvPicPr>
              <p:cNvPr id="12" name="Graphic 11" descr="Arrow: Slight curve with solid fill">
                <a:extLst>
                  <a:ext uri="{FF2B5EF4-FFF2-40B4-BE49-F238E27FC236}">
                    <a16:creationId xmlns:a16="http://schemas.microsoft.com/office/drawing/2014/main" id="{F371717C-B4DD-3ED8-5AC5-6F77DFF98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038103">
                <a:off x="4517655" y="3633128"/>
                <a:ext cx="1585663" cy="914400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CDC0A36-6DC6-A177-B68E-627F9CAF42DD}"/>
                  </a:ext>
                </a:extLst>
              </p:cNvPr>
              <p:cNvGrpSpPr/>
              <p:nvPr/>
            </p:nvGrpSpPr>
            <p:grpSpPr>
              <a:xfrm>
                <a:off x="2307284" y="2366079"/>
                <a:ext cx="2353858" cy="2131521"/>
                <a:chOff x="901287" y="2287325"/>
                <a:chExt cx="2353858" cy="213152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4205E7BA-A3DF-3442-3D55-1D50B959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0113" y="3316454"/>
                    <a:ext cx="360" cy="36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4205E7BA-A3DF-3442-3D55-1D50B959109B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664113" y="3280454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B73F7781-BDB2-76AA-1121-211528056A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86073" y="2974814"/>
                    <a:ext cx="28800" cy="37512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B73F7781-BDB2-76AA-1121-211528056ACC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641765" y="2930316"/>
                      <a:ext cx="116972" cy="4636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12213979-69E6-1E63-E165-FA37CCACE3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553" y="3386654"/>
                    <a:ext cx="222480" cy="22968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12213979-69E6-1E63-E165-FA37CCACE3A8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656698" y="3342228"/>
                      <a:ext cx="311741" cy="318087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0E07E4A-3121-5835-4BE8-082E04AABB35}"/>
                    </a:ext>
                  </a:extLst>
                </p:cNvPr>
                <p:cNvGrpSpPr/>
                <p:nvPr/>
              </p:nvGrpSpPr>
              <p:grpSpPr>
                <a:xfrm>
                  <a:off x="901287" y="2974815"/>
                  <a:ext cx="2353858" cy="1444031"/>
                  <a:chOff x="1575220" y="2282965"/>
                  <a:chExt cx="2687677" cy="1864374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16D3C856-77AD-E64C-1A14-C2BC248CFF45}"/>
                      </a:ext>
                    </a:extLst>
                  </p:cNvPr>
                  <p:cNvGrpSpPr/>
                  <p:nvPr/>
                </p:nvGrpSpPr>
                <p:grpSpPr>
                  <a:xfrm>
                    <a:off x="3375560" y="2815700"/>
                    <a:ext cx="887337" cy="1331639"/>
                    <a:chOff x="5039973" y="1151886"/>
                    <a:chExt cx="1855588" cy="2735657"/>
                  </a:xfrm>
                </p:grpSpPr>
                <p:pic>
                  <p:nvPicPr>
                    <p:cNvPr id="42" name="Google Shape;57;p13">
                      <a:extLst>
                        <a:ext uri="{FF2B5EF4-FFF2-40B4-BE49-F238E27FC236}">
                          <a16:creationId xmlns:a16="http://schemas.microsoft.com/office/drawing/2014/main" id="{DD0BDC62-BF31-7901-471E-086BC88E778E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10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5777164" y="1420046"/>
                      <a:ext cx="1090873" cy="8726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3" name="Google Shape;58;p13">
                      <a:extLst>
                        <a:ext uri="{FF2B5EF4-FFF2-40B4-BE49-F238E27FC236}">
                          <a16:creationId xmlns:a16="http://schemas.microsoft.com/office/drawing/2014/main" id="{8E9690D5-CF01-3C0C-D908-3F310E160FB0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11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5423708" y="1803662"/>
                      <a:ext cx="1090873" cy="8727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4" name="Google Shape;59;p13">
                      <a:extLst>
                        <a:ext uri="{FF2B5EF4-FFF2-40B4-BE49-F238E27FC236}">
                          <a16:creationId xmlns:a16="http://schemas.microsoft.com/office/drawing/2014/main" id="{AA2F8EAC-12CB-6550-9891-BEBDB16A0697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12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5039973" y="2233807"/>
                      <a:ext cx="1090873" cy="8727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45" name="Google Shape;73;p13">
                      <a:extLst>
                        <a:ext uri="{FF2B5EF4-FFF2-40B4-BE49-F238E27FC236}">
                          <a16:creationId xmlns:a16="http://schemas.microsoft.com/office/drawing/2014/main" id="{703851FA-9CF9-B0F9-654A-26122B4605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5119" y="3079819"/>
                      <a:ext cx="280201" cy="80772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400" b="1" dirty="0">
                          <a:solidFill>
                            <a:schemeClr val="lt1"/>
                          </a:solidFill>
                        </a:rPr>
                        <a:t>1</a:t>
                      </a:r>
                      <a:endParaRPr sz="400" b="1" dirty="0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46" name="Google Shape;74;p13">
                      <a:extLst>
                        <a:ext uri="{FF2B5EF4-FFF2-40B4-BE49-F238E27FC236}">
                          <a16:creationId xmlns:a16="http://schemas.microsoft.com/office/drawing/2014/main" id="{79006D06-FDD7-797B-EEB7-1C921B146E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13572" y="1567929"/>
                      <a:ext cx="280201" cy="80772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400" b="1" dirty="0">
                          <a:solidFill>
                            <a:schemeClr val="lt1"/>
                          </a:solidFill>
                        </a:rPr>
                        <a:t>2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47" name="Google Shape;75;p13">
                      <a:extLst>
                        <a:ext uri="{FF2B5EF4-FFF2-40B4-BE49-F238E27FC236}">
                          <a16:creationId xmlns:a16="http://schemas.microsoft.com/office/drawing/2014/main" id="{687B0F74-93D9-776E-17BB-7B7B6B765D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5360" y="1151886"/>
                      <a:ext cx="280201" cy="80772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400" b="1" dirty="0">
                          <a:solidFill>
                            <a:schemeClr val="lt1"/>
                          </a:solidFill>
                        </a:rPr>
                        <a:t>3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p:txBody>
                </p: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DEDBCF0C-F679-4174-5FFB-1319AAA98D58}"/>
                      </a:ext>
                    </a:extLst>
                  </p:cNvPr>
                  <p:cNvGrpSpPr/>
                  <p:nvPr/>
                </p:nvGrpSpPr>
                <p:grpSpPr>
                  <a:xfrm>
                    <a:off x="2952080" y="3009080"/>
                    <a:ext cx="235800" cy="528120"/>
                    <a:chOff x="2952080" y="3009080"/>
                    <a:chExt cx="235800" cy="5281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">
                      <p14:nvContentPartPr>
                        <p14:cNvPr id="32" name="Ink 31">
                          <a:extLst>
                            <a:ext uri="{FF2B5EF4-FFF2-40B4-BE49-F238E27FC236}">
                              <a16:creationId xmlns:a16="http://schemas.microsoft.com/office/drawing/2014/main" id="{5BEB0D29-4E4B-CEF5-AC73-B1D78F265CA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74400" y="3031040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2" name="Ink 31">
                          <a:extLst>
                            <a:ext uri="{FF2B5EF4-FFF2-40B4-BE49-F238E27FC236}">
                              <a16:creationId xmlns:a16="http://schemas.microsoft.com/office/drawing/2014/main" id="{5BEB0D29-4E4B-CEF5-AC73-B1D78F265C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911400" y="2968040"/>
                          <a:ext cx="126000" cy="12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">
                      <p14:nvContentPartPr>
                        <p14:cNvPr id="33" name="Ink 32">
                          <a:extLst>
                            <a:ext uri="{FF2B5EF4-FFF2-40B4-BE49-F238E27FC236}">
                              <a16:creationId xmlns:a16="http://schemas.microsoft.com/office/drawing/2014/main" id="{98C56F9E-11C1-4766-8D33-23A82825500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15080" y="3536840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3" name="Ink 32">
                          <a:extLst>
                            <a:ext uri="{FF2B5EF4-FFF2-40B4-BE49-F238E27FC236}">
                              <a16:creationId xmlns:a16="http://schemas.microsoft.com/office/drawing/2014/main" id="{98C56F9E-11C1-4766-8D33-23A8282550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952080" y="3473840"/>
                          <a:ext cx="126000" cy="12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">
                      <p14:nvContentPartPr>
                        <p14:cNvPr id="34" name="Ink 33">
                          <a:extLst>
                            <a:ext uri="{FF2B5EF4-FFF2-40B4-BE49-F238E27FC236}">
                              <a16:creationId xmlns:a16="http://schemas.microsoft.com/office/drawing/2014/main" id="{ED4BB8F6-365D-3DD4-E9E8-8DFC52B954A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79440" y="3433520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4" name="Ink 33">
                          <a:extLst>
                            <a:ext uri="{FF2B5EF4-FFF2-40B4-BE49-F238E27FC236}">
                              <a16:creationId xmlns:a16="http://schemas.microsoft.com/office/drawing/2014/main" id="{ED4BB8F6-365D-3DD4-E9E8-8DFC52B954A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916440" y="3370520"/>
                          <a:ext cx="126000" cy="12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">
                      <p14:nvContentPartPr>
                        <p14:cNvPr id="35" name="Ink 34">
                          <a:extLst>
                            <a:ext uri="{FF2B5EF4-FFF2-40B4-BE49-F238E27FC236}">
                              <a16:creationId xmlns:a16="http://schemas.microsoft.com/office/drawing/2014/main" id="{315F9FCC-884C-02B9-B3BD-C70B4A0ACC5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64320" y="3344600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5" name="Ink 34">
                          <a:extLst>
                            <a:ext uri="{FF2B5EF4-FFF2-40B4-BE49-F238E27FC236}">
                              <a16:creationId xmlns:a16="http://schemas.microsoft.com/office/drawing/2014/main" id="{315F9FCC-884C-02B9-B3BD-C70B4A0ACC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901320" y="3281600"/>
                          <a:ext cx="126000" cy="12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">
                      <p14:nvContentPartPr>
                        <p14:cNvPr id="36" name="Ink 35">
                          <a:extLst>
                            <a:ext uri="{FF2B5EF4-FFF2-40B4-BE49-F238E27FC236}">
                              <a16:creationId xmlns:a16="http://schemas.microsoft.com/office/drawing/2014/main" id="{889B1C05-2578-5F50-41B2-F45E82754C3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64320" y="3292040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6" name="Ink 35">
                          <a:extLst>
                            <a:ext uri="{FF2B5EF4-FFF2-40B4-BE49-F238E27FC236}">
                              <a16:creationId xmlns:a16="http://schemas.microsoft.com/office/drawing/2014/main" id="{889B1C05-2578-5F50-41B2-F45E82754C3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901320" y="3229040"/>
                          <a:ext cx="126000" cy="12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">
                      <p14:nvContentPartPr>
                        <p14:cNvPr id="37" name="Ink 36">
                          <a:extLst>
                            <a:ext uri="{FF2B5EF4-FFF2-40B4-BE49-F238E27FC236}">
                              <a16:creationId xmlns:a16="http://schemas.microsoft.com/office/drawing/2014/main" id="{F2F32BE9-4279-98FE-2B6A-F74C903437C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58200" y="3189800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7" name="Ink 36">
                          <a:extLst>
                            <a:ext uri="{FF2B5EF4-FFF2-40B4-BE49-F238E27FC236}">
                              <a16:creationId xmlns:a16="http://schemas.microsoft.com/office/drawing/2014/main" id="{F2F32BE9-4279-98FE-2B6A-F74C903437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895200" y="3126800"/>
                          <a:ext cx="126000" cy="12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">
                      <p14:nvContentPartPr>
                        <p14:cNvPr id="38" name="Ink 37">
                          <a:extLst>
                            <a:ext uri="{FF2B5EF4-FFF2-40B4-BE49-F238E27FC236}">
                              <a16:creationId xmlns:a16="http://schemas.microsoft.com/office/drawing/2014/main" id="{71AE1206-E5BD-BFCB-C844-7F468BBF65A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52080" y="3076040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8" name="Ink 37">
                          <a:extLst>
                            <a:ext uri="{FF2B5EF4-FFF2-40B4-BE49-F238E27FC236}">
                              <a16:creationId xmlns:a16="http://schemas.microsoft.com/office/drawing/2014/main" id="{71AE1206-E5BD-BFCB-C844-7F468BBF65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889080" y="3013040"/>
                          <a:ext cx="126000" cy="12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">
                      <p14:nvContentPartPr>
                        <p14:cNvPr id="39" name="Ink 38">
                          <a:extLst>
                            <a:ext uri="{FF2B5EF4-FFF2-40B4-BE49-F238E27FC236}">
                              <a16:creationId xmlns:a16="http://schemas.microsoft.com/office/drawing/2014/main" id="{5D747F04-F1BF-580F-AC5F-FA99FF1C8E0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68280" y="3009080"/>
                        <a:ext cx="361" cy="359"/>
                      </p14:xfrm>
                    </p:contentPart>
                  </mc:Choice>
                  <mc:Fallback xmlns="">
                    <p:pic>
                      <p:nvPicPr>
                        <p:cNvPr id="39" name="Ink 38">
                          <a:extLst>
                            <a:ext uri="{FF2B5EF4-FFF2-40B4-BE49-F238E27FC236}">
                              <a16:creationId xmlns:a16="http://schemas.microsoft.com/office/drawing/2014/main" id="{5D747F04-F1BF-580F-AC5F-FA99FF1C8E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905105" y="2946255"/>
                          <a:ext cx="126350" cy="12565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">
                      <p14:nvContentPartPr>
                        <p14:cNvPr id="40" name="Ink 39">
                          <a:extLst>
                            <a:ext uri="{FF2B5EF4-FFF2-40B4-BE49-F238E27FC236}">
                              <a16:creationId xmlns:a16="http://schemas.microsoft.com/office/drawing/2014/main" id="{B7C25F37-BFE6-F3CD-D992-AEAD0C5A834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98600" y="3446480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40" name="Ink 39">
                          <a:extLst>
                            <a:ext uri="{FF2B5EF4-FFF2-40B4-BE49-F238E27FC236}">
                              <a16:creationId xmlns:a16="http://schemas.microsoft.com/office/drawing/2014/main" id="{B7C25F37-BFE6-F3CD-D992-AEAD0C5A834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035600" y="3383480"/>
                          <a:ext cx="126000" cy="12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">
                      <p14:nvContentPartPr>
                        <p14:cNvPr id="41" name="Ink 40">
                          <a:extLst>
                            <a:ext uri="{FF2B5EF4-FFF2-40B4-BE49-F238E27FC236}">
                              <a16:creationId xmlns:a16="http://schemas.microsoft.com/office/drawing/2014/main" id="{542B0F56-5CE5-B095-B6C2-7DEE0522C7F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187520" y="3436760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41" name="Ink 40">
                          <a:extLst>
                            <a:ext uri="{FF2B5EF4-FFF2-40B4-BE49-F238E27FC236}">
                              <a16:creationId xmlns:a16="http://schemas.microsoft.com/office/drawing/2014/main" id="{542B0F56-5CE5-B095-B6C2-7DEE0522C7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124520" y="3373760"/>
                          <a:ext cx="126000" cy="12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pic>
                <p:nvPicPr>
                  <p:cNvPr id="29" name="Picture 28" descr="A red blue and green arrows pointing upwards&#10;&#10;Description automatically generated">
                    <a:extLst>
                      <a:ext uri="{FF2B5EF4-FFF2-40B4-BE49-F238E27FC236}">
                        <a16:creationId xmlns:a16="http://schemas.microsoft.com/office/drawing/2014/main" id="{AED445DE-91F3-013B-FCE5-19FCB5C8F6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575220" y="2398345"/>
                    <a:ext cx="834797" cy="722916"/>
                  </a:xfrm>
                  <a:prstGeom prst="rect">
                    <a:avLst/>
                  </a:prstGeom>
                </p:spPr>
              </p:pic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A77680A1-5A50-3147-1789-D7D5F5389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5743" y="2282965"/>
                    <a:ext cx="1012344" cy="775340"/>
                  </a:xfrm>
                  <a:prstGeom prst="straightConnector1">
                    <a:avLst/>
                  </a:prstGeom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CAE792-A9A7-10BF-47C1-E0A41C06EB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09161" y="2939633"/>
                    <a:ext cx="1136549" cy="550895"/>
                  </a:xfrm>
                  <a:prstGeom prst="straightConnector1">
                    <a:avLst/>
                  </a:prstGeom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4" name="Picture 23" descr="A red blue and green arrows pointing upwards&#10;&#10;Description automatically generated">
                  <a:extLst>
                    <a:ext uri="{FF2B5EF4-FFF2-40B4-BE49-F238E27FC236}">
                      <a16:creationId xmlns:a16="http://schemas.microsoft.com/office/drawing/2014/main" id="{1C28B7A6-AEA9-4EF5-A8C9-118250985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 rot="921916">
                  <a:off x="1137252" y="2527901"/>
                  <a:ext cx="755890" cy="541304"/>
                </a:xfrm>
                <a:prstGeom prst="rect">
                  <a:avLst/>
                </a:prstGeom>
              </p:spPr>
            </p:pic>
            <p:pic>
              <p:nvPicPr>
                <p:cNvPr id="25" name="Picture 24" descr="A red blue and green arrows pointing upwards&#10;&#10;Description automatically generated">
                  <a:extLst>
                    <a:ext uri="{FF2B5EF4-FFF2-40B4-BE49-F238E27FC236}">
                      <a16:creationId xmlns:a16="http://schemas.microsoft.com/office/drawing/2014/main" id="{27E43435-6B14-A134-01DB-A545AA5F0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 rot="1038584">
                  <a:off x="1922200" y="2287325"/>
                  <a:ext cx="756596" cy="541810"/>
                </a:xfrm>
                <a:prstGeom prst="rect">
                  <a:avLst/>
                </a:prstGeom>
              </p:spPr>
            </p:pic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D4B50C30-28ED-F28F-EECF-B163508A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8543" y="2710383"/>
                  <a:ext cx="511096" cy="676271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5" name="Graphic 14" descr="Line arrow: Clockwise curve outline">
                <a:extLst>
                  <a:ext uri="{FF2B5EF4-FFF2-40B4-BE49-F238E27FC236}">
                    <a16:creationId xmlns:a16="http://schemas.microsoft.com/office/drawing/2014/main" id="{94214165-DC6E-422C-808A-2AB037609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3471176">
                <a:off x="2010750" y="2847805"/>
                <a:ext cx="500152" cy="500152"/>
              </a:xfrm>
              <a:prstGeom prst="rect">
                <a:avLst/>
              </a:prstGeom>
            </p:spPr>
          </p:pic>
          <p:pic>
            <p:nvPicPr>
              <p:cNvPr id="16" name="Graphic 15" descr="Line arrow: Clockwise curve outline">
                <a:extLst>
                  <a:ext uri="{FF2B5EF4-FFF2-40B4-BE49-F238E27FC236}">
                    <a16:creationId xmlns:a16="http://schemas.microsoft.com/office/drawing/2014/main" id="{17AB4844-21F4-AEC5-E8C1-3D50C010F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6206201">
                <a:off x="2666713" y="2146764"/>
                <a:ext cx="500152" cy="6896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747AB5-F484-CCB7-E364-9832060273D7}"/>
                  </a:ext>
                </a:extLst>
              </p:cNvPr>
              <p:cNvSpPr txBox="1"/>
              <p:nvPr/>
            </p:nvSpPr>
            <p:spPr>
              <a:xfrm>
                <a:off x="2182809" y="3665271"/>
                <a:ext cx="552482" cy="323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GB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  <a:endParaRPr lang="en-IT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8F7F7E-3043-1E0D-86C0-FDD8EBBF8509}"/>
                  </a:ext>
                </a:extLst>
              </p:cNvPr>
              <p:cNvSpPr txBox="1"/>
              <p:nvPr/>
            </p:nvSpPr>
            <p:spPr>
              <a:xfrm>
                <a:off x="2066751" y="2532850"/>
                <a:ext cx="552482" cy="323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GB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</a:t>
                </a:r>
                <a:endParaRPr lang="en-IT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C58EB8-B1B0-2165-DB27-59DD68E8E467}"/>
                  </a:ext>
                </a:extLst>
              </p:cNvPr>
              <p:cNvSpPr txBox="1"/>
              <p:nvPr/>
            </p:nvSpPr>
            <p:spPr>
              <a:xfrm>
                <a:off x="3176672" y="2099458"/>
                <a:ext cx="552482" cy="323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GB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</a:t>
                </a:r>
                <a:endParaRPr lang="en-IT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CD0144-E481-0EEE-DD3A-786D7BC418CC}"/>
                </a:ext>
              </a:extLst>
            </p:cNvPr>
            <p:cNvSpPr txBox="1"/>
            <p:nvPr/>
          </p:nvSpPr>
          <p:spPr>
            <a:xfrm>
              <a:off x="7097314" y="4843007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O</a:t>
              </a:r>
            </a:p>
          </p:txBody>
        </p:sp>
        <p:pic>
          <p:nvPicPr>
            <p:cNvPr id="66" name="Picture 65" descr="A red blue and green arrows pointing upwards&#10;&#10;Description automatically generated">
              <a:extLst>
                <a:ext uri="{FF2B5EF4-FFF2-40B4-BE49-F238E27FC236}">
                  <a16:creationId xmlns:a16="http://schemas.microsoft.com/office/drawing/2014/main" id="{154B3FA7-534B-F80E-BD7F-BD07C54A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295383" y="4225369"/>
              <a:ext cx="485793" cy="363864"/>
            </a:xfrm>
            <a:prstGeom prst="rect">
              <a:avLst/>
            </a:prstGeom>
          </p:spPr>
        </p:pic>
        <p:pic>
          <p:nvPicPr>
            <p:cNvPr id="67" name="Picture 66" descr="A red blue and green arrows pointing upwards&#10;&#10;Description automatically generated">
              <a:extLst>
                <a:ext uri="{FF2B5EF4-FFF2-40B4-BE49-F238E27FC236}">
                  <a16:creationId xmlns:a16="http://schemas.microsoft.com/office/drawing/2014/main" id="{9E8B0BD0-F2D6-6EEF-1E02-0A8CAAFB4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512115" y="3724116"/>
              <a:ext cx="486791" cy="364613"/>
            </a:xfrm>
            <a:prstGeom prst="rect">
              <a:avLst/>
            </a:prstGeom>
          </p:spPr>
        </p:pic>
        <p:pic>
          <p:nvPicPr>
            <p:cNvPr id="68" name="Picture 67" descr="A red blue and green arrows pointing upwards&#10;&#10;Description automatically generated">
              <a:extLst>
                <a:ext uri="{FF2B5EF4-FFF2-40B4-BE49-F238E27FC236}">
                  <a16:creationId xmlns:a16="http://schemas.microsoft.com/office/drawing/2014/main" id="{280B98AA-6AF1-C96C-18BA-3CFE7991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121922" y="3462631"/>
              <a:ext cx="499099" cy="373831"/>
            </a:xfrm>
            <a:prstGeom prst="rect">
              <a:avLst/>
            </a:prstGeom>
          </p:spPr>
        </p:pic>
        <p:sp>
          <p:nvSpPr>
            <p:cNvPr id="72" name="Google Shape;185;p16">
              <a:extLst>
                <a:ext uri="{FF2B5EF4-FFF2-40B4-BE49-F238E27FC236}">
                  <a16:creationId xmlns:a16="http://schemas.microsoft.com/office/drawing/2014/main" id="{F47BE68F-85DC-84CB-DA37-36749115BFDF}"/>
                </a:ext>
              </a:extLst>
            </p:cNvPr>
            <p:cNvSpPr/>
            <p:nvPr/>
          </p:nvSpPr>
          <p:spPr>
            <a:xfrm>
              <a:off x="5546683" y="4060167"/>
              <a:ext cx="409725" cy="387551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6;p16">
              <a:extLst>
                <a:ext uri="{FF2B5EF4-FFF2-40B4-BE49-F238E27FC236}">
                  <a16:creationId xmlns:a16="http://schemas.microsoft.com/office/drawing/2014/main" id="{90EFDCBE-6F36-F2E4-67BD-351CAE59C999}"/>
                </a:ext>
              </a:extLst>
            </p:cNvPr>
            <p:cNvSpPr/>
            <p:nvPr/>
          </p:nvSpPr>
          <p:spPr>
            <a:xfrm>
              <a:off x="5984391" y="4060167"/>
              <a:ext cx="148472" cy="384456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7;p16">
              <a:extLst>
                <a:ext uri="{FF2B5EF4-FFF2-40B4-BE49-F238E27FC236}">
                  <a16:creationId xmlns:a16="http://schemas.microsoft.com/office/drawing/2014/main" id="{A7A07423-4DEF-56E0-C98A-8A2C037BF22D}"/>
                </a:ext>
              </a:extLst>
            </p:cNvPr>
            <p:cNvSpPr/>
            <p:nvPr/>
          </p:nvSpPr>
          <p:spPr>
            <a:xfrm rot="16200000">
              <a:off x="5682815" y="4333881"/>
              <a:ext cx="137462" cy="41469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8;p16">
              <a:extLst>
                <a:ext uri="{FF2B5EF4-FFF2-40B4-BE49-F238E27FC236}">
                  <a16:creationId xmlns:a16="http://schemas.microsoft.com/office/drawing/2014/main" id="{B8B18BB8-C19D-A086-E05C-0CBD259EABC0}"/>
                </a:ext>
              </a:extLst>
            </p:cNvPr>
            <p:cNvSpPr/>
            <p:nvPr/>
          </p:nvSpPr>
          <p:spPr>
            <a:xfrm>
              <a:off x="5980951" y="4472498"/>
              <a:ext cx="148472" cy="137464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6" name="Google Shape;122;p14">
              <a:extLst>
                <a:ext uri="{FF2B5EF4-FFF2-40B4-BE49-F238E27FC236}">
                  <a16:creationId xmlns:a16="http://schemas.microsoft.com/office/drawing/2014/main" id="{5F3E2048-6006-ABC6-9949-1DD3490475FE}"/>
                </a:ext>
              </a:extLst>
            </p:cNvPr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5086807" y="4213936"/>
              <a:ext cx="340656" cy="254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1CE7849-F918-A1A2-8A05-6CA8839D6ED1}"/>
                </a:ext>
              </a:extLst>
            </p:cNvPr>
            <p:cNvSpPr txBox="1"/>
            <p:nvPr/>
          </p:nvSpPr>
          <p:spPr>
            <a:xfrm>
              <a:off x="5608578" y="4132645"/>
              <a:ext cx="2836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</a:t>
              </a:r>
              <a:endParaRPr lang="en-US" sz="2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967BA64-3556-4457-79A0-E9C4B3050CF7}"/>
                </a:ext>
              </a:extLst>
            </p:cNvPr>
            <p:cNvSpPr txBox="1"/>
            <p:nvPr/>
          </p:nvSpPr>
          <p:spPr>
            <a:xfrm>
              <a:off x="5534083" y="4425813"/>
              <a:ext cx="4390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0 0 0 </a:t>
              </a:r>
              <a:endParaRPr lang="en-US" sz="2000" dirty="0"/>
            </a:p>
          </p:txBody>
        </p:sp>
        <p:sp>
          <p:nvSpPr>
            <p:cNvPr id="79" name="Google Shape;205;p16">
              <a:extLst>
                <a:ext uri="{FF2B5EF4-FFF2-40B4-BE49-F238E27FC236}">
                  <a16:creationId xmlns:a16="http://schemas.microsoft.com/office/drawing/2014/main" id="{89EF6CC8-85EF-8E90-FC91-6F2AFC5E9B04}"/>
                </a:ext>
              </a:extLst>
            </p:cNvPr>
            <p:cNvSpPr txBox="1"/>
            <p:nvPr/>
          </p:nvSpPr>
          <p:spPr>
            <a:xfrm>
              <a:off x="5320332" y="4136926"/>
              <a:ext cx="3328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dk1"/>
                  </a:solidFill>
                </a:rPr>
                <a:t>=</a:t>
              </a:r>
              <a:endParaRPr sz="1200" dirty="0">
                <a:solidFill>
                  <a:schemeClr val="dk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4E0062B-8974-6620-5746-126E630C7692}"/>
                </a:ext>
              </a:extLst>
            </p:cNvPr>
            <p:cNvSpPr/>
            <p:nvPr/>
          </p:nvSpPr>
          <p:spPr>
            <a:xfrm>
              <a:off x="5263805" y="4356349"/>
              <a:ext cx="157019" cy="114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8EC70D-22B6-DDE1-E53B-2D7BDC8EBC63}"/>
                </a:ext>
              </a:extLst>
            </p:cNvPr>
            <p:cNvSpPr txBox="1"/>
            <p:nvPr/>
          </p:nvSpPr>
          <p:spPr>
            <a:xfrm>
              <a:off x="5210469" y="4306173"/>
              <a:ext cx="1418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i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C14F861-671A-36D5-D680-82CECDC423E2}"/>
                </a:ext>
              </a:extLst>
            </p:cNvPr>
            <p:cNvSpPr txBox="1"/>
            <p:nvPr/>
          </p:nvSpPr>
          <p:spPr>
            <a:xfrm>
              <a:off x="5936271" y="4147360"/>
              <a:ext cx="2836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T</a:t>
              </a:r>
              <a:endParaRPr lang="en-US" sz="28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CE5CE32-1DC0-6D16-F789-C966D62BAE5D}"/>
                </a:ext>
              </a:extLst>
            </p:cNvPr>
            <p:cNvSpPr txBox="1"/>
            <p:nvPr/>
          </p:nvSpPr>
          <p:spPr>
            <a:xfrm>
              <a:off x="5940553" y="4427403"/>
              <a:ext cx="24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800" dirty="0"/>
            </a:p>
          </p:txBody>
        </p:sp>
        <p:pic>
          <p:nvPicPr>
            <p:cNvPr id="3" name="Picture 2" descr="A red blue and green arrows pointing upwards&#10;&#10;Description automatically generated">
              <a:extLst>
                <a:ext uri="{FF2B5EF4-FFF2-40B4-BE49-F238E27FC236}">
                  <a16:creationId xmlns:a16="http://schemas.microsoft.com/office/drawing/2014/main" id="{66A026B9-13B1-F2A6-925A-3B465FF81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533140" y="3658069"/>
              <a:ext cx="499099" cy="373831"/>
            </a:xfrm>
            <a:prstGeom prst="rect">
              <a:avLst/>
            </a:prstGeom>
          </p:spPr>
        </p:pic>
        <p:pic>
          <p:nvPicPr>
            <p:cNvPr id="13" name="Picture 12" descr="A red blue and green arrows pointing upwards&#10;&#10;Description automatically generated">
              <a:extLst>
                <a:ext uri="{FF2B5EF4-FFF2-40B4-BE49-F238E27FC236}">
                  <a16:creationId xmlns:a16="http://schemas.microsoft.com/office/drawing/2014/main" id="{8B36E495-78A4-3AF4-99BD-35EC9FC4A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121921" y="3398466"/>
              <a:ext cx="499099" cy="373831"/>
            </a:xfrm>
            <a:prstGeom prst="rect">
              <a:avLst/>
            </a:prstGeom>
          </p:spPr>
        </p:pic>
        <p:pic>
          <p:nvPicPr>
            <p:cNvPr id="48" name="Picture 47" descr="A red blue and green arrows pointing upwards&#10;&#10;Description automatically generated">
              <a:extLst>
                <a:ext uri="{FF2B5EF4-FFF2-40B4-BE49-F238E27FC236}">
                  <a16:creationId xmlns:a16="http://schemas.microsoft.com/office/drawing/2014/main" id="{763D9BCB-643B-0A53-49F1-CCDD4CD6C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253967" y="4126077"/>
              <a:ext cx="499099" cy="373831"/>
            </a:xfrm>
            <a:prstGeom prst="rect">
              <a:avLst/>
            </a:prstGeom>
          </p:spPr>
        </p:pic>
      </p:grpSp>
      <p:sp>
        <p:nvSpPr>
          <p:cNvPr id="49" name="Google Shape;74;p13">
            <a:extLst>
              <a:ext uri="{FF2B5EF4-FFF2-40B4-BE49-F238E27FC236}">
                <a16:creationId xmlns:a16="http://schemas.microsoft.com/office/drawing/2014/main" id="{06E7A7FF-32B4-0A9F-DCD7-D5F7BFEF7A5E}"/>
              </a:ext>
            </a:extLst>
          </p:cNvPr>
          <p:cNvSpPr txBox="1"/>
          <p:nvPr/>
        </p:nvSpPr>
        <p:spPr>
          <a:xfrm>
            <a:off x="3753972" y="4051602"/>
            <a:ext cx="94382" cy="24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 b="1" dirty="0">
                <a:solidFill>
                  <a:schemeClr val="lt1"/>
                </a:solidFill>
              </a:rPr>
              <a:t>1</a:t>
            </a:r>
            <a:endParaRPr sz="9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9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D2C6F-4398-42F2-1288-59338B30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713680"/>
            <a:ext cx="8520600" cy="3416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4300" indent="0">
              <a:buNone/>
            </a:pPr>
            <a:r>
              <a:rPr lang="en-GB" sz="2000" b="1" dirty="0">
                <a:solidFill>
                  <a:schemeClr val="tx1"/>
                </a:solidFill>
                <a:latin typeface="Times New Roman"/>
                <a:cs typeface="Times New Roman"/>
              </a:rPr>
              <a:t>Sources of ambiguities using monocular endoscopy in MIS</a:t>
            </a:r>
            <a:r>
              <a:rPr lang="en-GB" sz="2000" b="1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*</a:t>
            </a:r>
            <a:r>
              <a:rPr lang="en-GB" sz="2000" b="1" dirty="0">
                <a:solidFill>
                  <a:schemeClr val="tx1"/>
                </a:solidFill>
                <a:latin typeface="Times New Roman"/>
                <a:cs typeface="Times New Roman"/>
              </a:rPr>
              <a:t>:</a:t>
            </a:r>
          </a:p>
          <a:p>
            <a:pPr lvl="1"/>
            <a:endParaRPr lang="en-GB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/>
                <a:cs typeface="Times New Roman"/>
              </a:rPr>
              <a:t>Non-rigidity of human tissues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/>
                <a:cs typeface="Times New Roman"/>
              </a:rPr>
              <a:t>Organ motion (e.g. breathing)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/>
                <a:cs typeface="Times New Roman"/>
              </a:rPr>
              <a:t>Deformation by instruments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/>
                <a:cs typeface="Times New Roman"/>
              </a:rPr>
              <a:t>Texture-less tissues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/>
                <a:cs typeface="Times New Roman"/>
              </a:rPr>
              <a:t>Lambertian Reflection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0">
              <a:buNone/>
            </a:pPr>
            <a:endParaRPr lang="en-GB" b="1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17E6C-A423-2DFB-24FE-B208DE0A331F}"/>
              </a:ext>
            </a:extLst>
          </p:cNvPr>
          <p:cNvSpPr txBox="1"/>
          <p:nvPr/>
        </p:nvSpPr>
        <p:spPr>
          <a:xfrm>
            <a:off x="6488389" y="4242760"/>
            <a:ext cx="234391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Minimally Invasive Surgery </a:t>
            </a:r>
            <a:endParaRPr lang="en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BD923-40B8-BDF5-52F8-776A4E62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EDD3-C877-459C-999C-6A8B714DFF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7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661" y="1112300"/>
            <a:ext cx="1393899" cy="1019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/>
          <p:nvPr/>
        </p:nvSpPr>
        <p:spPr>
          <a:xfrm rot="5400000">
            <a:off x="4462097" y="1520748"/>
            <a:ext cx="211025" cy="202503"/>
          </a:xfrm>
          <a:prstGeom prst="flowChartExtra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092" y="300740"/>
            <a:ext cx="1090874" cy="872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395" y="749304"/>
            <a:ext cx="1090874" cy="8726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6677" y="1185661"/>
            <a:ext cx="1090874" cy="8727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3207" y="1563062"/>
            <a:ext cx="1090874" cy="8727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0" name="Google Shape;60;p13"/>
          <p:cNvSpPr/>
          <p:nvPr/>
        </p:nvSpPr>
        <p:spPr>
          <a:xfrm>
            <a:off x="1439525" y="3800580"/>
            <a:ext cx="6264950" cy="1019400"/>
          </a:xfrm>
          <a:custGeom>
            <a:avLst/>
            <a:gdLst/>
            <a:ahLst/>
            <a:cxnLst/>
            <a:rect l="l" t="t" r="r" b="b"/>
            <a:pathLst>
              <a:path w="250598" h="40776" extrusionOk="0">
                <a:moveTo>
                  <a:pt x="0" y="26136"/>
                </a:moveTo>
                <a:cubicBezTo>
                  <a:pt x="6189" y="19947"/>
                  <a:pt x="9558" y="9979"/>
                  <a:pt x="17684" y="6726"/>
                </a:cubicBezTo>
                <a:cubicBezTo>
                  <a:pt x="27240" y="2901"/>
                  <a:pt x="37635" y="-770"/>
                  <a:pt x="47877" y="256"/>
                </a:cubicBezTo>
                <a:cubicBezTo>
                  <a:pt x="64204" y="1891"/>
                  <a:pt x="77165" y="15171"/>
                  <a:pt x="91009" y="23979"/>
                </a:cubicBezTo>
                <a:cubicBezTo>
                  <a:pt x="102303" y="31165"/>
                  <a:pt x="114684" y="37124"/>
                  <a:pt x="127671" y="40369"/>
                </a:cubicBezTo>
                <a:cubicBezTo>
                  <a:pt x="134178" y="41995"/>
                  <a:pt x="146239" y="36595"/>
                  <a:pt x="144924" y="30018"/>
                </a:cubicBezTo>
                <a:cubicBezTo>
                  <a:pt x="143705" y="23918"/>
                  <a:pt x="129238" y="17690"/>
                  <a:pt x="134572" y="14490"/>
                </a:cubicBezTo>
                <a:cubicBezTo>
                  <a:pt x="139380" y="11605"/>
                  <a:pt x="145863" y="13568"/>
                  <a:pt x="151394" y="14490"/>
                </a:cubicBezTo>
                <a:cubicBezTo>
                  <a:pt x="158520" y="15678"/>
                  <a:pt x="165876" y="15231"/>
                  <a:pt x="172960" y="16647"/>
                </a:cubicBezTo>
                <a:cubicBezTo>
                  <a:pt x="179459" y="17946"/>
                  <a:pt x="184922" y="22379"/>
                  <a:pt x="191075" y="24842"/>
                </a:cubicBezTo>
                <a:cubicBezTo>
                  <a:pt x="199536" y="28229"/>
                  <a:pt x="209456" y="24220"/>
                  <a:pt x="218249" y="21823"/>
                </a:cubicBezTo>
                <a:cubicBezTo>
                  <a:pt x="228653" y="18987"/>
                  <a:pt x="239814" y="21391"/>
                  <a:pt x="250598" y="21391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dash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7624" y="4626091"/>
            <a:ext cx="530250" cy="4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4250" y="3567991"/>
            <a:ext cx="530250" cy="4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200" y="4395583"/>
            <a:ext cx="530250" cy="42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729" y="3727541"/>
            <a:ext cx="530250" cy="4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1358675" y="4373166"/>
            <a:ext cx="161700" cy="140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3471975" y="4206041"/>
            <a:ext cx="161700" cy="140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5349875" y="4115391"/>
            <a:ext cx="161700" cy="140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7617575" y="4267216"/>
            <a:ext cx="161700" cy="140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1583525" y="4540541"/>
            <a:ext cx="280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770600" y="3486291"/>
            <a:ext cx="280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2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5610050" y="4308691"/>
            <a:ext cx="280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3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7854075" y="3633841"/>
            <a:ext cx="280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4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7604932" y="1491641"/>
            <a:ext cx="28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1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7990857" y="1122441"/>
            <a:ext cx="28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lt1"/>
                </a:solidFill>
              </a:rPr>
              <a:t>2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8368057" y="689316"/>
            <a:ext cx="28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lt1"/>
                </a:solidFill>
              </a:rPr>
              <a:t>3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8699920" y="227899"/>
            <a:ext cx="28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>
                <a:solidFill>
                  <a:schemeClr val="lt1"/>
                </a:solidFill>
              </a:rPr>
              <a:t>4</a:t>
            </a:r>
            <a:endParaRPr sz="900" b="1" dirty="0">
              <a:solidFill>
                <a:schemeClr val="lt1"/>
              </a:solidFill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5529791" y="1271916"/>
            <a:ext cx="846000" cy="57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104;p14">
            <a:extLst>
              <a:ext uri="{FF2B5EF4-FFF2-40B4-BE49-F238E27FC236}">
                <a16:creationId xmlns:a16="http://schemas.microsoft.com/office/drawing/2014/main" id="{C3AF7872-A93E-DE8D-5367-F5052412902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9160" y="3975645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05;p14">
            <a:extLst>
              <a:ext uri="{FF2B5EF4-FFF2-40B4-BE49-F238E27FC236}">
                <a16:creationId xmlns:a16="http://schemas.microsoft.com/office/drawing/2014/main" id="{D15121FE-8845-3473-450C-67473D3E4224}"/>
              </a:ext>
            </a:extLst>
          </p:cNvPr>
          <p:cNvCxnSpPr/>
          <p:nvPr/>
        </p:nvCxnSpPr>
        <p:spPr>
          <a:xfrm>
            <a:off x="1424385" y="3822944"/>
            <a:ext cx="0" cy="2783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9" name="Google Shape;106;p14">
            <a:extLst>
              <a:ext uri="{FF2B5EF4-FFF2-40B4-BE49-F238E27FC236}">
                <a16:creationId xmlns:a16="http://schemas.microsoft.com/office/drawing/2014/main" id="{0AEEE592-B715-3D07-ECD3-643216FBF1AE}"/>
              </a:ext>
            </a:extLst>
          </p:cNvPr>
          <p:cNvCxnSpPr/>
          <p:nvPr/>
        </p:nvCxnSpPr>
        <p:spPr>
          <a:xfrm rot="18900000" flipH="1">
            <a:off x="1294618" y="4149429"/>
            <a:ext cx="212556" cy="1459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7;p14">
            <a:extLst>
              <a:ext uri="{FF2B5EF4-FFF2-40B4-BE49-F238E27FC236}">
                <a16:creationId xmlns:a16="http://schemas.microsoft.com/office/drawing/2014/main" id="{FBA84076-73F6-3B7C-6309-783BDCF3FEA1}"/>
              </a:ext>
            </a:extLst>
          </p:cNvPr>
          <p:cNvCxnSpPr/>
          <p:nvPr/>
        </p:nvCxnSpPr>
        <p:spPr>
          <a:xfrm flipH="1">
            <a:off x="1422951" y="3869277"/>
            <a:ext cx="191100" cy="2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1" name="Google Shape;108;p14">
            <a:extLst>
              <a:ext uri="{FF2B5EF4-FFF2-40B4-BE49-F238E27FC236}">
                <a16:creationId xmlns:a16="http://schemas.microsoft.com/office/drawing/2014/main" id="{685F5361-6D06-8C96-B6D4-F89B4194318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0411427">
            <a:off x="3331066" y="4552320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09;p14">
            <a:extLst>
              <a:ext uri="{FF2B5EF4-FFF2-40B4-BE49-F238E27FC236}">
                <a16:creationId xmlns:a16="http://schemas.microsoft.com/office/drawing/2014/main" id="{D3F5B162-72E0-20B2-E709-30DA149AF00B}"/>
              </a:ext>
            </a:extLst>
          </p:cNvPr>
          <p:cNvCxnSpPr/>
          <p:nvPr/>
        </p:nvCxnSpPr>
        <p:spPr>
          <a:xfrm rot="10800000">
            <a:off x="3429300" y="4650095"/>
            <a:ext cx="0" cy="2867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" name="Google Shape;110;p14">
            <a:extLst>
              <a:ext uri="{FF2B5EF4-FFF2-40B4-BE49-F238E27FC236}">
                <a16:creationId xmlns:a16="http://schemas.microsoft.com/office/drawing/2014/main" id="{BA91B04E-9751-70A9-1B36-E6210ECD2437}"/>
              </a:ext>
            </a:extLst>
          </p:cNvPr>
          <p:cNvCxnSpPr/>
          <p:nvPr/>
        </p:nvCxnSpPr>
        <p:spPr>
          <a:xfrm rot="9056724" flipH="1">
            <a:off x="3378473" y="4474699"/>
            <a:ext cx="219297" cy="1503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111;p14">
            <a:extLst>
              <a:ext uri="{FF2B5EF4-FFF2-40B4-BE49-F238E27FC236}">
                <a16:creationId xmlns:a16="http://schemas.microsoft.com/office/drawing/2014/main" id="{B849EAE2-BC96-DDB7-8E02-F8E1C1D0F362}"/>
              </a:ext>
            </a:extLst>
          </p:cNvPr>
          <p:cNvCxnSpPr/>
          <p:nvPr/>
        </p:nvCxnSpPr>
        <p:spPr>
          <a:xfrm rot="19859479">
            <a:off x="3122572" y="4748025"/>
            <a:ext cx="3272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" name="Google Shape;112;p14">
            <a:extLst>
              <a:ext uri="{FF2B5EF4-FFF2-40B4-BE49-F238E27FC236}">
                <a16:creationId xmlns:a16="http://schemas.microsoft.com/office/drawing/2014/main" id="{50C68307-76BB-8203-C952-4A92B47BDD7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02669">
            <a:off x="5429504" y="3772670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13;p14">
            <a:extLst>
              <a:ext uri="{FF2B5EF4-FFF2-40B4-BE49-F238E27FC236}">
                <a16:creationId xmlns:a16="http://schemas.microsoft.com/office/drawing/2014/main" id="{3533B58F-B672-3862-2D6A-4A6B282C021D}"/>
              </a:ext>
            </a:extLst>
          </p:cNvPr>
          <p:cNvCxnSpPr>
            <a:cxnSpLocks/>
          </p:cNvCxnSpPr>
          <p:nvPr/>
        </p:nvCxnSpPr>
        <p:spPr>
          <a:xfrm flipV="1">
            <a:off x="5300334" y="3834500"/>
            <a:ext cx="243018" cy="1049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" name="Google Shape;114;p14">
            <a:extLst>
              <a:ext uri="{FF2B5EF4-FFF2-40B4-BE49-F238E27FC236}">
                <a16:creationId xmlns:a16="http://schemas.microsoft.com/office/drawing/2014/main" id="{E415EFDA-A301-14D6-D8B7-16E865C4A78B}"/>
              </a:ext>
            </a:extLst>
          </p:cNvPr>
          <p:cNvCxnSpPr/>
          <p:nvPr/>
        </p:nvCxnSpPr>
        <p:spPr>
          <a:xfrm rot="16889068" flipH="1">
            <a:off x="5483119" y="3887393"/>
            <a:ext cx="212454" cy="1460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115;p14">
            <a:extLst>
              <a:ext uri="{FF2B5EF4-FFF2-40B4-BE49-F238E27FC236}">
                <a16:creationId xmlns:a16="http://schemas.microsoft.com/office/drawing/2014/main" id="{9C22A1E0-E563-7B34-0231-5359F95F224D}"/>
              </a:ext>
            </a:extLst>
          </p:cNvPr>
          <p:cNvCxnSpPr/>
          <p:nvPr/>
        </p:nvCxnSpPr>
        <p:spPr>
          <a:xfrm rot="6086235">
            <a:off x="5411627" y="3686173"/>
            <a:ext cx="3177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9" name="Google Shape;116;p14">
            <a:extLst>
              <a:ext uri="{FF2B5EF4-FFF2-40B4-BE49-F238E27FC236}">
                <a16:creationId xmlns:a16="http://schemas.microsoft.com/office/drawing/2014/main" id="{255D3C92-7907-D2EC-E14F-58D7C59001A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394343">
            <a:off x="7652268" y="4640948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117;p14">
            <a:extLst>
              <a:ext uri="{FF2B5EF4-FFF2-40B4-BE49-F238E27FC236}">
                <a16:creationId xmlns:a16="http://schemas.microsoft.com/office/drawing/2014/main" id="{AE79117B-8396-0966-4BBD-4F487511E468}"/>
              </a:ext>
            </a:extLst>
          </p:cNvPr>
          <p:cNvCxnSpPr/>
          <p:nvPr/>
        </p:nvCxnSpPr>
        <p:spPr>
          <a:xfrm rot="10800000">
            <a:off x="7786086" y="4715541"/>
            <a:ext cx="0" cy="2784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" name="Google Shape;118;p14">
            <a:extLst>
              <a:ext uri="{FF2B5EF4-FFF2-40B4-BE49-F238E27FC236}">
                <a16:creationId xmlns:a16="http://schemas.microsoft.com/office/drawing/2014/main" id="{7715A0AE-ECDC-C7B7-74E8-D7AC86EA3707}"/>
              </a:ext>
            </a:extLst>
          </p:cNvPr>
          <p:cNvCxnSpPr/>
          <p:nvPr/>
        </p:nvCxnSpPr>
        <p:spPr>
          <a:xfrm rot="14278135" flipH="1">
            <a:off x="7797964" y="4698904"/>
            <a:ext cx="212678" cy="1458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19;p14">
            <a:extLst>
              <a:ext uri="{FF2B5EF4-FFF2-40B4-BE49-F238E27FC236}">
                <a16:creationId xmlns:a16="http://schemas.microsoft.com/office/drawing/2014/main" id="{2E829B6C-7404-FB24-F4CB-4E30EA657A15}"/>
              </a:ext>
            </a:extLst>
          </p:cNvPr>
          <p:cNvCxnSpPr/>
          <p:nvPr/>
        </p:nvCxnSpPr>
        <p:spPr>
          <a:xfrm rot="3477613">
            <a:off x="7542971" y="4585869"/>
            <a:ext cx="3178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9EC415-ACB2-7333-AA8B-85260621B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009" y="743887"/>
            <a:ext cx="1269109" cy="901308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Google Shape;83;p14">
            <a:extLst>
              <a:ext uri="{FF2B5EF4-FFF2-40B4-BE49-F238E27FC236}">
                <a16:creationId xmlns:a16="http://schemas.microsoft.com/office/drawing/2014/main" id="{74AE807C-520E-0644-8DC9-559288EC9FD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1160" y="1161382"/>
            <a:ext cx="1321089" cy="771184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Google Shape;87;p14">
            <a:extLst>
              <a:ext uri="{FF2B5EF4-FFF2-40B4-BE49-F238E27FC236}">
                <a16:creationId xmlns:a16="http://schemas.microsoft.com/office/drawing/2014/main" id="{65272D59-24FE-3AA1-F646-7963DB402E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49" y="1551858"/>
            <a:ext cx="1360314" cy="860021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</p:pic>
      <p:sp>
        <p:nvSpPr>
          <p:cNvPr id="23" name="Google Shape;55;p13">
            <a:extLst>
              <a:ext uri="{FF2B5EF4-FFF2-40B4-BE49-F238E27FC236}">
                <a16:creationId xmlns:a16="http://schemas.microsoft.com/office/drawing/2014/main" id="{7D56F3FE-B890-21BB-ED9D-A5256672AD8A}"/>
              </a:ext>
            </a:extLst>
          </p:cNvPr>
          <p:cNvSpPr/>
          <p:nvPr/>
        </p:nvSpPr>
        <p:spPr>
          <a:xfrm rot="5400000">
            <a:off x="1096626" y="1889842"/>
            <a:ext cx="149924" cy="143159"/>
          </a:xfrm>
          <a:prstGeom prst="flowChartExtra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5;p13">
            <a:extLst>
              <a:ext uri="{FF2B5EF4-FFF2-40B4-BE49-F238E27FC236}">
                <a16:creationId xmlns:a16="http://schemas.microsoft.com/office/drawing/2014/main" id="{77320057-DFE0-F338-C770-013EF2BF4F00}"/>
              </a:ext>
            </a:extLst>
          </p:cNvPr>
          <p:cNvSpPr/>
          <p:nvPr/>
        </p:nvSpPr>
        <p:spPr>
          <a:xfrm rot="5400000">
            <a:off x="1395100" y="1358984"/>
            <a:ext cx="149924" cy="143159"/>
          </a:xfrm>
          <a:prstGeom prst="flowChartExtra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5;p13">
            <a:extLst>
              <a:ext uri="{FF2B5EF4-FFF2-40B4-BE49-F238E27FC236}">
                <a16:creationId xmlns:a16="http://schemas.microsoft.com/office/drawing/2014/main" id="{B81170D8-C328-2380-0D42-D89286394290}"/>
              </a:ext>
            </a:extLst>
          </p:cNvPr>
          <p:cNvSpPr/>
          <p:nvPr/>
        </p:nvSpPr>
        <p:spPr>
          <a:xfrm rot="5400000">
            <a:off x="1700318" y="985985"/>
            <a:ext cx="149924" cy="143159"/>
          </a:xfrm>
          <a:prstGeom prst="flowChartExtra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4275AC-3251-2CF4-B616-A13EEECC264D}"/>
              </a:ext>
            </a:extLst>
          </p:cNvPr>
          <p:cNvSpPr txBox="1"/>
          <p:nvPr/>
        </p:nvSpPr>
        <p:spPr>
          <a:xfrm>
            <a:off x="279158" y="2709890"/>
            <a:ext cx="1856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monocular videos     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annotated </a:t>
            </a:r>
          </a:p>
        </p:txBody>
      </p:sp>
      <p:sp>
        <p:nvSpPr>
          <p:cNvPr id="28" name="Google Shape;248;p19">
            <a:extLst>
              <a:ext uri="{FF2B5EF4-FFF2-40B4-BE49-F238E27FC236}">
                <a16:creationId xmlns:a16="http://schemas.microsoft.com/office/drawing/2014/main" id="{598FEC59-C5A9-58CC-ED8A-B53D9F3C109C}"/>
              </a:ext>
            </a:extLst>
          </p:cNvPr>
          <p:cNvSpPr txBox="1"/>
          <p:nvPr/>
        </p:nvSpPr>
        <p:spPr>
          <a:xfrm>
            <a:off x="3715552" y="35449"/>
            <a:ext cx="1715173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Approach</a:t>
            </a:r>
            <a:endParaRPr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CBA8DA-6DF0-1648-462C-4B2B6B0F01C9}"/>
              </a:ext>
            </a:extLst>
          </p:cNvPr>
          <p:cNvSpPr txBox="1"/>
          <p:nvPr/>
        </p:nvSpPr>
        <p:spPr>
          <a:xfrm>
            <a:off x="630249" y="2458212"/>
            <a:ext cx="1032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DEE60B-787D-F5CF-C658-30926F9E92E2}"/>
              </a:ext>
            </a:extLst>
          </p:cNvPr>
          <p:cNvSpPr txBox="1"/>
          <p:nvPr/>
        </p:nvSpPr>
        <p:spPr>
          <a:xfrm>
            <a:off x="7483365" y="2483332"/>
            <a:ext cx="1032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29D7D-19AE-81E9-0ECA-2A9E345579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2942059" y="1567323"/>
            <a:ext cx="1741234" cy="80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200" dirty="0">
                <a:latin typeface="Times New Roman"/>
                <a:ea typeface="Times New Roman"/>
                <a:cs typeface="Times New Roman"/>
                <a:sym typeface="Times New Roman"/>
              </a:rPr>
              <a:t>FULLY SUPERVISED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461" y="1424993"/>
            <a:ext cx="680100" cy="483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450" y="2549847"/>
            <a:ext cx="680100" cy="483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5" name="Google Shape;85;p14"/>
          <p:cNvSpPr/>
          <p:nvPr/>
        </p:nvSpPr>
        <p:spPr>
          <a:xfrm rot="5400000">
            <a:off x="1858330" y="1599509"/>
            <a:ext cx="156643" cy="133968"/>
          </a:xfrm>
          <a:prstGeom prst="flowChartExtra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 rot="5400000">
            <a:off x="1858311" y="2725849"/>
            <a:ext cx="156686" cy="131129"/>
          </a:xfrm>
          <a:prstGeom prst="flowChartExtra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450" y="712502"/>
            <a:ext cx="680100" cy="514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 rot="5400000">
            <a:off x="1858254" y="904283"/>
            <a:ext cx="156686" cy="131129"/>
          </a:xfrm>
          <a:prstGeom prst="flowChartExtra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1886387" y="2026132"/>
            <a:ext cx="74100" cy="7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1886387" y="2192300"/>
            <a:ext cx="74100" cy="7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1886387" y="2358457"/>
            <a:ext cx="74100" cy="7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5214471" y="898681"/>
            <a:ext cx="2245443" cy="294766"/>
          </a:xfrm>
          <a:custGeom>
            <a:avLst/>
            <a:gdLst/>
            <a:ahLst/>
            <a:cxnLst/>
            <a:rect l="l" t="t" r="r" b="b"/>
            <a:pathLst>
              <a:path w="99060" h="13750" extrusionOk="0">
                <a:moveTo>
                  <a:pt x="0" y="9973"/>
                </a:moveTo>
                <a:cubicBezTo>
                  <a:pt x="8244" y="8324"/>
                  <a:pt x="16599" y="4527"/>
                  <a:pt x="24892" y="5909"/>
                </a:cubicBezTo>
                <a:cubicBezTo>
                  <a:pt x="30198" y="6793"/>
                  <a:pt x="33810" y="14413"/>
                  <a:pt x="39116" y="13529"/>
                </a:cubicBezTo>
                <a:cubicBezTo>
                  <a:pt x="42628" y="12944"/>
                  <a:pt x="45677" y="10723"/>
                  <a:pt x="48768" y="8957"/>
                </a:cubicBezTo>
                <a:cubicBezTo>
                  <a:pt x="50351" y="8052"/>
                  <a:pt x="53848" y="8749"/>
                  <a:pt x="53848" y="6925"/>
                </a:cubicBezTo>
                <a:cubicBezTo>
                  <a:pt x="53848" y="5560"/>
                  <a:pt x="51049" y="6029"/>
                  <a:pt x="50292" y="4893"/>
                </a:cubicBezTo>
                <a:cubicBezTo>
                  <a:pt x="49221" y="3287"/>
                  <a:pt x="51937" y="594"/>
                  <a:pt x="53848" y="321"/>
                </a:cubicBezTo>
                <a:cubicBezTo>
                  <a:pt x="62833" y="-963"/>
                  <a:pt x="71311" y="5433"/>
                  <a:pt x="80264" y="6925"/>
                </a:cubicBezTo>
                <a:cubicBezTo>
                  <a:pt x="86446" y="7955"/>
                  <a:pt x="92792" y="7433"/>
                  <a:pt x="99060" y="743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3" name="Google Shape;93;p14"/>
          <p:cNvSpPr/>
          <p:nvPr/>
        </p:nvSpPr>
        <p:spPr>
          <a:xfrm>
            <a:off x="5266288" y="1539405"/>
            <a:ext cx="2141807" cy="254292"/>
          </a:xfrm>
          <a:custGeom>
            <a:avLst/>
            <a:gdLst/>
            <a:ahLst/>
            <a:cxnLst/>
            <a:rect l="l" t="t" r="r" b="b"/>
            <a:pathLst>
              <a:path w="94488" h="11862" extrusionOk="0">
                <a:moveTo>
                  <a:pt x="0" y="332"/>
                </a:moveTo>
                <a:cubicBezTo>
                  <a:pt x="2377" y="332"/>
                  <a:pt x="5211" y="-586"/>
                  <a:pt x="7112" y="840"/>
                </a:cubicBezTo>
                <a:cubicBezTo>
                  <a:pt x="10566" y="3430"/>
                  <a:pt x="12531" y="8629"/>
                  <a:pt x="16764" y="9476"/>
                </a:cubicBezTo>
                <a:cubicBezTo>
                  <a:pt x="18763" y="9876"/>
                  <a:pt x="21418" y="11426"/>
                  <a:pt x="22860" y="9984"/>
                </a:cubicBezTo>
                <a:cubicBezTo>
                  <a:pt x="24261" y="8583"/>
                  <a:pt x="23052" y="5132"/>
                  <a:pt x="24892" y="4396"/>
                </a:cubicBezTo>
                <a:cubicBezTo>
                  <a:pt x="28223" y="3063"/>
                  <a:pt x="31721" y="9285"/>
                  <a:pt x="35052" y="7952"/>
                </a:cubicBezTo>
                <a:cubicBezTo>
                  <a:pt x="38335" y="6639"/>
                  <a:pt x="43251" y="1962"/>
                  <a:pt x="45212" y="4904"/>
                </a:cubicBezTo>
                <a:cubicBezTo>
                  <a:pt x="46520" y="6866"/>
                  <a:pt x="45464" y="10936"/>
                  <a:pt x="47752" y="11508"/>
                </a:cubicBezTo>
                <a:cubicBezTo>
                  <a:pt x="53409" y="12922"/>
                  <a:pt x="57843" y="5302"/>
                  <a:pt x="63500" y="3888"/>
                </a:cubicBezTo>
                <a:cubicBezTo>
                  <a:pt x="66013" y="3260"/>
                  <a:pt x="68565" y="4986"/>
                  <a:pt x="71120" y="5412"/>
                </a:cubicBezTo>
                <a:cubicBezTo>
                  <a:pt x="74855" y="6034"/>
                  <a:pt x="78561" y="4002"/>
                  <a:pt x="82296" y="3380"/>
                </a:cubicBezTo>
                <a:cubicBezTo>
                  <a:pt x="86336" y="2707"/>
                  <a:pt x="90392" y="4904"/>
                  <a:pt x="94488" y="490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4" name="Google Shape;94;p14"/>
          <p:cNvSpPr/>
          <p:nvPr/>
        </p:nvSpPr>
        <p:spPr>
          <a:xfrm>
            <a:off x="5277803" y="2630470"/>
            <a:ext cx="2118777" cy="321906"/>
          </a:xfrm>
          <a:custGeom>
            <a:avLst/>
            <a:gdLst/>
            <a:ahLst/>
            <a:cxnLst/>
            <a:rect l="l" t="t" r="r" b="b"/>
            <a:pathLst>
              <a:path w="93472" h="15016" extrusionOk="0">
                <a:moveTo>
                  <a:pt x="0" y="12154"/>
                </a:moveTo>
                <a:cubicBezTo>
                  <a:pt x="3222" y="12154"/>
                  <a:pt x="6770" y="14103"/>
                  <a:pt x="9652" y="12662"/>
                </a:cubicBezTo>
                <a:cubicBezTo>
                  <a:pt x="12719" y="11129"/>
                  <a:pt x="15104" y="5801"/>
                  <a:pt x="18288" y="7074"/>
                </a:cubicBezTo>
                <a:cubicBezTo>
                  <a:pt x="20774" y="8068"/>
                  <a:pt x="20374" y="12684"/>
                  <a:pt x="22860" y="13678"/>
                </a:cubicBezTo>
                <a:cubicBezTo>
                  <a:pt x="27093" y="15371"/>
                  <a:pt x="31743" y="11564"/>
                  <a:pt x="36068" y="10122"/>
                </a:cubicBezTo>
                <a:cubicBezTo>
                  <a:pt x="38022" y="9471"/>
                  <a:pt x="41021" y="10820"/>
                  <a:pt x="42164" y="9106"/>
                </a:cubicBezTo>
                <a:cubicBezTo>
                  <a:pt x="43311" y="7386"/>
                  <a:pt x="39045" y="6204"/>
                  <a:pt x="37084" y="5550"/>
                </a:cubicBezTo>
                <a:cubicBezTo>
                  <a:pt x="35560" y="5042"/>
                  <a:pt x="37050" y="1368"/>
                  <a:pt x="38608" y="978"/>
                </a:cubicBezTo>
                <a:cubicBezTo>
                  <a:pt x="41072" y="362"/>
                  <a:pt x="44432" y="-818"/>
                  <a:pt x="46228" y="978"/>
                </a:cubicBezTo>
                <a:cubicBezTo>
                  <a:pt x="48961" y="3711"/>
                  <a:pt x="48227" y="9703"/>
                  <a:pt x="51816" y="11138"/>
                </a:cubicBezTo>
                <a:cubicBezTo>
                  <a:pt x="55797" y="12730"/>
                  <a:pt x="60312" y="9947"/>
                  <a:pt x="64516" y="9106"/>
                </a:cubicBezTo>
                <a:cubicBezTo>
                  <a:pt x="67339" y="8541"/>
                  <a:pt x="71116" y="7070"/>
                  <a:pt x="73152" y="9106"/>
                </a:cubicBezTo>
                <a:cubicBezTo>
                  <a:pt x="74932" y="10886"/>
                  <a:pt x="75790" y="14083"/>
                  <a:pt x="78232" y="14694"/>
                </a:cubicBezTo>
                <a:cubicBezTo>
                  <a:pt x="83377" y="15980"/>
                  <a:pt x="88168" y="10122"/>
                  <a:pt x="93472" y="1012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5" name="Google Shape;95;p14"/>
          <p:cNvSpPr txBox="1"/>
          <p:nvPr/>
        </p:nvSpPr>
        <p:spPr>
          <a:xfrm>
            <a:off x="1543148" y="174720"/>
            <a:ext cx="8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VIDEOS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363379" y="172537"/>
            <a:ext cx="30003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TRAJECTORY + ORIENTATION 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(ground truth)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6300136" y="2026145"/>
            <a:ext cx="74100" cy="7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6300136" y="2192312"/>
            <a:ext cx="74100" cy="7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6300136" y="2358469"/>
            <a:ext cx="74100" cy="7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48200" y="898681"/>
            <a:ext cx="1243352" cy="193498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C00000">
                  <a:lumMod val="56000"/>
                  <a:lumOff val="44000"/>
                </a:srgbClr>
              </a:gs>
            </a:gsLst>
            <a:lin ang="540000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reflection stA="0" endPos="65000" dist="50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101" name="Google Shape;101;p14"/>
          <p:cNvSpPr/>
          <p:nvPr/>
        </p:nvSpPr>
        <p:spPr>
          <a:xfrm>
            <a:off x="148200" y="3754132"/>
            <a:ext cx="1211435" cy="99945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D07700">
                  <a:lumMod val="59120"/>
                  <a:lumOff val="40880"/>
                </a:srgbClr>
              </a:gs>
            </a:gsLst>
            <a:lin ang="540000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104" name="Google Shape;104;p14"/>
          <p:cNvSpPr/>
          <p:nvPr/>
        </p:nvSpPr>
        <p:spPr>
          <a:xfrm>
            <a:off x="2925023" y="3977098"/>
            <a:ext cx="1758270" cy="80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Times New Roman"/>
                <a:ea typeface="Times New Roman"/>
                <a:cs typeface="Times New Roman"/>
                <a:sym typeface="Times New Roman"/>
              </a:rPr>
              <a:t>FULLY SUPERVISED MODEL</a:t>
            </a:r>
          </a:p>
        </p:txBody>
      </p:sp>
      <p:sp>
        <p:nvSpPr>
          <p:cNvPr id="105" name="Google Shape;105;p14"/>
          <p:cNvSpPr/>
          <p:nvPr/>
        </p:nvSpPr>
        <p:spPr>
          <a:xfrm>
            <a:off x="2530823" y="1846207"/>
            <a:ext cx="293100" cy="25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530823" y="4253857"/>
            <a:ext cx="293100" cy="25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4774823" y="1844082"/>
            <a:ext cx="293100" cy="25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4774823" y="4253857"/>
            <a:ext cx="293100" cy="25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14" descr="Question Mark Symbol Vector | Question mark symbol, Question mark, Question  mark ic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9323" y="4041007"/>
            <a:ext cx="680100" cy="6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5B3F3F-7931-FD56-2C10-AF91462DC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179" y="4139548"/>
            <a:ext cx="680100" cy="483000"/>
          </a:xfrm>
          <a:prstGeom prst="roundRect">
            <a:avLst/>
          </a:prstGeom>
        </p:spPr>
      </p:pic>
      <p:sp>
        <p:nvSpPr>
          <p:cNvPr id="4" name="Google Shape;86;p14">
            <a:extLst>
              <a:ext uri="{FF2B5EF4-FFF2-40B4-BE49-F238E27FC236}">
                <a16:creationId xmlns:a16="http://schemas.microsoft.com/office/drawing/2014/main" id="{B5FE17EB-2936-D4D3-181F-63A9158A4255}"/>
              </a:ext>
            </a:extLst>
          </p:cNvPr>
          <p:cNvSpPr/>
          <p:nvPr/>
        </p:nvSpPr>
        <p:spPr>
          <a:xfrm rot="5400000">
            <a:off x="1901604" y="4315484"/>
            <a:ext cx="156686" cy="131129"/>
          </a:xfrm>
          <a:prstGeom prst="flowChartExtra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16;p14">
            <a:extLst>
              <a:ext uri="{FF2B5EF4-FFF2-40B4-BE49-F238E27FC236}">
                <a16:creationId xmlns:a16="http://schemas.microsoft.com/office/drawing/2014/main" id="{003EFA02-9FA6-93B9-22E4-951E6733952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394343">
            <a:off x="7887149" y="2778095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117;p14">
            <a:extLst>
              <a:ext uri="{FF2B5EF4-FFF2-40B4-BE49-F238E27FC236}">
                <a16:creationId xmlns:a16="http://schemas.microsoft.com/office/drawing/2014/main" id="{AF6196E1-22FC-130A-5AD7-4226BEA54D80}"/>
              </a:ext>
            </a:extLst>
          </p:cNvPr>
          <p:cNvCxnSpPr>
            <a:cxnSpLocks/>
          </p:cNvCxnSpPr>
          <p:nvPr/>
        </p:nvCxnSpPr>
        <p:spPr>
          <a:xfrm rot="10800000">
            <a:off x="8020967" y="2852688"/>
            <a:ext cx="0" cy="2784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" name="Google Shape;118;p14">
            <a:extLst>
              <a:ext uri="{FF2B5EF4-FFF2-40B4-BE49-F238E27FC236}">
                <a16:creationId xmlns:a16="http://schemas.microsoft.com/office/drawing/2014/main" id="{6044C587-3D71-6CF4-9DD5-9DB6633C3DD3}"/>
              </a:ext>
            </a:extLst>
          </p:cNvPr>
          <p:cNvCxnSpPr>
            <a:cxnSpLocks/>
          </p:cNvCxnSpPr>
          <p:nvPr/>
        </p:nvCxnSpPr>
        <p:spPr>
          <a:xfrm rot="14278135" flipH="1">
            <a:off x="8032845" y="2836051"/>
            <a:ext cx="212678" cy="1458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19;p14">
            <a:extLst>
              <a:ext uri="{FF2B5EF4-FFF2-40B4-BE49-F238E27FC236}">
                <a16:creationId xmlns:a16="http://schemas.microsoft.com/office/drawing/2014/main" id="{BEB0703F-A132-C1AA-27A9-161138154253}"/>
              </a:ext>
            </a:extLst>
          </p:cNvPr>
          <p:cNvCxnSpPr>
            <a:cxnSpLocks/>
          </p:cNvCxnSpPr>
          <p:nvPr/>
        </p:nvCxnSpPr>
        <p:spPr>
          <a:xfrm rot="3477613">
            <a:off x="7777852" y="2723016"/>
            <a:ext cx="3178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1" name="Google Shape;108;p14">
            <a:extLst>
              <a:ext uri="{FF2B5EF4-FFF2-40B4-BE49-F238E27FC236}">
                <a16:creationId xmlns:a16="http://schemas.microsoft.com/office/drawing/2014/main" id="{6D64057E-40DA-0813-3838-CD2202AA8C7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0411427">
            <a:off x="7969068" y="1475660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09;p14">
            <a:extLst>
              <a:ext uri="{FF2B5EF4-FFF2-40B4-BE49-F238E27FC236}">
                <a16:creationId xmlns:a16="http://schemas.microsoft.com/office/drawing/2014/main" id="{CD6C1B48-78C8-66DD-4A3E-C70CCB05C9A3}"/>
              </a:ext>
            </a:extLst>
          </p:cNvPr>
          <p:cNvCxnSpPr>
            <a:cxnSpLocks/>
          </p:cNvCxnSpPr>
          <p:nvPr/>
        </p:nvCxnSpPr>
        <p:spPr>
          <a:xfrm rot="10800000">
            <a:off x="8067302" y="1573435"/>
            <a:ext cx="0" cy="2867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" name="Google Shape;110;p14">
            <a:extLst>
              <a:ext uri="{FF2B5EF4-FFF2-40B4-BE49-F238E27FC236}">
                <a16:creationId xmlns:a16="http://schemas.microsoft.com/office/drawing/2014/main" id="{8ACF3856-11B2-4F45-D685-133B74BE9D90}"/>
              </a:ext>
            </a:extLst>
          </p:cNvPr>
          <p:cNvCxnSpPr>
            <a:cxnSpLocks/>
          </p:cNvCxnSpPr>
          <p:nvPr/>
        </p:nvCxnSpPr>
        <p:spPr>
          <a:xfrm rot="9056724" flipH="1">
            <a:off x="8016475" y="1398039"/>
            <a:ext cx="219297" cy="1503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111;p14">
            <a:extLst>
              <a:ext uri="{FF2B5EF4-FFF2-40B4-BE49-F238E27FC236}">
                <a16:creationId xmlns:a16="http://schemas.microsoft.com/office/drawing/2014/main" id="{5A5B0E39-3930-2C7D-DDF7-03BE0C6DEDCA}"/>
              </a:ext>
            </a:extLst>
          </p:cNvPr>
          <p:cNvCxnSpPr>
            <a:cxnSpLocks/>
          </p:cNvCxnSpPr>
          <p:nvPr/>
        </p:nvCxnSpPr>
        <p:spPr>
          <a:xfrm rot="19859479">
            <a:off x="7760574" y="1671365"/>
            <a:ext cx="3272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" name="Google Shape;104;p14">
            <a:extLst>
              <a:ext uri="{FF2B5EF4-FFF2-40B4-BE49-F238E27FC236}">
                <a16:creationId xmlns:a16="http://schemas.microsoft.com/office/drawing/2014/main" id="{93ACDB71-C527-EB24-A1D2-A3428911539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8029" y="852287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05;p14">
            <a:extLst>
              <a:ext uri="{FF2B5EF4-FFF2-40B4-BE49-F238E27FC236}">
                <a16:creationId xmlns:a16="http://schemas.microsoft.com/office/drawing/2014/main" id="{7CFDEBC9-0416-41FF-E55E-778128AF3AF6}"/>
              </a:ext>
            </a:extLst>
          </p:cNvPr>
          <p:cNvCxnSpPr>
            <a:cxnSpLocks/>
          </p:cNvCxnSpPr>
          <p:nvPr/>
        </p:nvCxnSpPr>
        <p:spPr>
          <a:xfrm>
            <a:off x="8023254" y="699586"/>
            <a:ext cx="0" cy="2783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" name="Google Shape;106;p14">
            <a:extLst>
              <a:ext uri="{FF2B5EF4-FFF2-40B4-BE49-F238E27FC236}">
                <a16:creationId xmlns:a16="http://schemas.microsoft.com/office/drawing/2014/main" id="{39B27C22-213F-4AA0-E6DB-5C4516D3884B}"/>
              </a:ext>
            </a:extLst>
          </p:cNvPr>
          <p:cNvCxnSpPr>
            <a:cxnSpLocks/>
          </p:cNvCxnSpPr>
          <p:nvPr/>
        </p:nvCxnSpPr>
        <p:spPr>
          <a:xfrm rot="18900000" flipH="1">
            <a:off x="7893487" y="1026071"/>
            <a:ext cx="212556" cy="1459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107;p14">
            <a:extLst>
              <a:ext uri="{FF2B5EF4-FFF2-40B4-BE49-F238E27FC236}">
                <a16:creationId xmlns:a16="http://schemas.microsoft.com/office/drawing/2014/main" id="{E040C14C-24DB-DC18-F179-067C6DB9BFFA}"/>
              </a:ext>
            </a:extLst>
          </p:cNvPr>
          <p:cNvCxnSpPr>
            <a:cxnSpLocks/>
          </p:cNvCxnSpPr>
          <p:nvPr/>
        </p:nvCxnSpPr>
        <p:spPr>
          <a:xfrm flipH="1">
            <a:off x="8021820" y="745919"/>
            <a:ext cx="191100" cy="2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2AF82A-33A9-10FD-FE9B-FC50B08365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A667F-07CA-6408-B396-D7EFDDC98F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403EAC-50AF-76D9-8902-2172992829F2}"/>
              </a:ext>
            </a:extLst>
          </p:cNvPr>
          <p:cNvGrpSpPr/>
          <p:nvPr/>
        </p:nvGrpSpPr>
        <p:grpSpPr>
          <a:xfrm>
            <a:off x="122525" y="3211947"/>
            <a:ext cx="1752069" cy="1656322"/>
            <a:chOff x="122525" y="3211947"/>
            <a:chExt cx="1752069" cy="1656322"/>
          </a:xfrm>
        </p:grpSpPr>
        <p:cxnSp>
          <p:nvCxnSpPr>
            <p:cNvPr id="6" name="Google Shape;95;p14">
              <a:extLst>
                <a:ext uri="{FF2B5EF4-FFF2-40B4-BE49-F238E27FC236}">
                  <a16:creationId xmlns:a16="http://schemas.microsoft.com/office/drawing/2014/main" id="{4BAB59FD-12A2-C48C-141E-83B867BF3748}"/>
                </a:ext>
              </a:extLst>
            </p:cNvPr>
            <p:cNvCxnSpPr/>
            <p:nvPr/>
          </p:nvCxnSpPr>
          <p:spPr>
            <a:xfrm>
              <a:off x="809092" y="3479908"/>
              <a:ext cx="0" cy="73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7" name="Google Shape;96;p14">
              <a:extLst>
                <a:ext uri="{FF2B5EF4-FFF2-40B4-BE49-F238E27FC236}">
                  <a16:creationId xmlns:a16="http://schemas.microsoft.com/office/drawing/2014/main" id="{9783E9BB-24FA-DD16-27D7-9F6FD1A6EBD5}"/>
                </a:ext>
              </a:extLst>
            </p:cNvPr>
            <p:cNvCxnSpPr/>
            <p:nvPr/>
          </p:nvCxnSpPr>
          <p:spPr>
            <a:xfrm flipH="1">
              <a:off x="278392" y="4217744"/>
              <a:ext cx="530700" cy="38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97;p14">
              <a:extLst>
                <a:ext uri="{FF2B5EF4-FFF2-40B4-BE49-F238E27FC236}">
                  <a16:creationId xmlns:a16="http://schemas.microsoft.com/office/drawing/2014/main" id="{A7ECD0E5-A19C-7BBF-8B4A-57E41A13208B}"/>
                </a:ext>
              </a:extLst>
            </p:cNvPr>
            <p:cNvCxnSpPr/>
            <p:nvPr/>
          </p:nvCxnSpPr>
          <p:spPr>
            <a:xfrm rot="10800000">
              <a:off x="809111" y="4217810"/>
              <a:ext cx="79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9" name="Google Shape;98;p14">
              <a:extLst>
                <a:ext uri="{FF2B5EF4-FFF2-40B4-BE49-F238E27FC236}">
                  <a16:creationId xmlns:a16="http://schemas.microsoft.com/office/drawing/2014/main" id="{7131D746-4371-4AC5-2F65-A8D990FBEDC7}"/>
                </a:ext>
              </a:extLst>
            </p:cNvPr>
            <p:cNvSpPr txBox="1"/>
            <p:nvPr/>
          </p:nvSpPr>
          <p:spPr>
            <a:xfrm>
              <a:off x="1639394" y="4056280"/>
              <a:ext cx="235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2"/>
                  </a:solidFill>
                </a:rPr>
                <a:t>y</a:t>
              </a:r>
              <a:endParaRPr sz="400">
                <a:solidFill>
                  <a:schemeClr val="dk2"/>
                </a:solidFill>
              </a:endParaRPr>
            </a:p>
          </p:txBody>
        </p:sp>
        <p:sp>
          <p:nvSpPr>
            <p:cNvPr id="10" name="Google Shape;99;p14">
              <a:extLst>
                <a:ext uri="{FF2B5EF4-FFF2-40B4-BE49-F238E27FC236}">
                  <a16:creationId xmlns:a16="http://schemas.microsoft.com/office/drawing/2014/main" id="{0C82B4BC-71F9-B034-5283-7C2E9DBE142D}"/>
                </a:ext>
              </a:extLst>
            </p:cNvPr>
            <p:cNvSpPr txBox="1"/>
            <p:nvPr/>
          </p:nvSpPr>
          <p:spPr>
            <a:xfrm>
              <a:off x="709610" y="3211947"/>
              <a:ext cx="235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2"/>
                  </a:solidFill>
                </a:rPr>
                <a:t>z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1" name="Google Shape;120;p14">
              <a:extLst>
                <a:ext uri="{FF2B5EF4-FFF2-40B4-BE49-F238E27FC236}">
                  <a16:creationId xmlns:a16="http://schemas.microsoft.com/office/drawing/2014/main" id="{BDD3F6E6-BBCA-F594-DA16-95197CF8DD03}"/>
                </a:ext>
              </a:extLst>
            </p:cNvPr>
            <p:cNvSpPr txBox="1"/>
            <p:nvPr/>
          </p:nvSpPr>
          <p:spPr>
            <a:xfrm>
              <a:off x="728800" y="4141547"/>
              <a:ext cx="196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</a:rPr>
                <a:t>0</a:t>
              </a:r>
              <a:endParaRPr sz="800">
                <a:solidFill>
                  <a:schemeClr val="dk2"/>
                </a:solidFill>
              </a:endParaRPr>
            </a:p>
          </p:txBody>
        </p:sp>
        <p:sp>
          <p:nvSpPr>
            <p:cNvPr id="12" name="Google Shape;121;p14">
              <a:extLst>
                <a:ext uri="{FF2B5EF4-FFF2-40B4-BE49-F238E27FC236}">
                  <a16:creationId xmlns:a16="http://schemas.microsoft.com/office/drawing/2014/main" id="{E089E34E-A735-48C4-E02F-D7570663C87F}"/>
                </a:ext>
              </a:extLst>
            </p:cNvPr>
            <p:cNvSpPr txBox="1"/>
            <p:nvPr/>
          </p:nvSpPr>
          <p:spPr>
            <a:xfrm>
              <a:off x="122525" y="4529569"/>
              <a:ext cx="235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chemeClr val="dk2"/>
                  </a:solidFill>
                </a:rPr>
                <a:t>x</a:t>
              </a:r>
              <a:endParaRPr sz="5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1B1F4D-6D0E-64A3-3801-7DEE342E6771}"/>
              </a:ext>
            </a:extLst>
          </p:cNvPr>
          <p:cNvGrpSpPr/>
          <p:nvPr/>
        </p:nvGrpSpPr>
        <p:grpSpPr>
          <a:xfrm>
            <a:off x="2136974" y="1005096"/>
            <a:ext cx="656101" cy="1322751"/>
            <a:chOff x="2136974" y="1005096"/>
            <a:chExt cx="656101" cy="1322751"/>
          </a:xfrm>
        </p:grpSpPr>
        <p:pic>
          <p:nvPicPr>
            <p:cNvPr id="14" name="Google Shape;83;p14">
              <a:extLst>
                <a:ext uri="{FF2B5EF4-FFF2-40B4-BE49-F238E27FC236}">
                  <a16:creationId xmlns:a16="http://schemas.microsoft.com/office/drawing/2014/main" id="{51EC788C-4434-62D0-A0A9-D5E699C84D8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136974" y="1903647"/>
              <a:ext cx="530250" cy="42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87;p14">
              <a:extLst>
                <a:ext uri="{FF2B5EF4-FFF2-40B4-BE49-F238E27FC236}">
                  <a16:creationId xmlns:a16="http://schemas.microsoft.com/office/drawing/2014/main" id="{3120B2DC-5FCF-96E6-2931-6E9708DB5176}"/>
                </a:ext>
              </a:extLst>
            </p:cNvPr>
            <p:cNvSpPr/>
            <p:nvPr/>
          </p:nvSpPr>
          <p:spPr>
            <a:xfrm>
              <a:off x="2288025" y="1660955"/>
              <a:ext cx="161700" cy="1401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14">
              <a:extLst>
                <a:ext uri="{FF2B5EF4-FFF2-40B4-BE49-F238E27FC236}">
                  <a16:creationId xmlns:a16="http://schemas.microsoft.com/office/drawing/2014/main" id="{A3409560-F863-9E85-799C-CEC1D1B55206}"/>
                </a:ext>
              </a:extLst>
            </p:cNvPr>
            <p:cNvSpPr txBox="1"/>
            <p:nvPr/>
          </p:nvSpPr>
          <p:spPr>
            <a:xfrm>
              <a:off x="2512875" y="1818097"/>
              <a:ext cx="280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lt1"/>
                  </a:solidFill>
                </a:rPr>
                <a:t>1</a:t>
              </a:r>
              <a:endParaRPr sz="700" b="1">
                <a:solidFill>
                  <a:schemeClr val="lt1"/>
                </a:solidFill>
              </a:endParaRPr>
            </a:p>
          </p:txBody>
        </p:sp>
        <p:pic>
          <p:nvPicPr>
            <p:cNvPr id="17" name="Google Shape;104;p14">
              <a:extLst>
                <a:ext uri="{FF2B5EF4-FFF2-40B4-BE49-F238E27FC236}">
                  <a16:creationId xmlns:a16="http://schemas.microsoft.com/office/drawing/2014/main" id="{F9A45760-6394-BEC0-729D-A654964F884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3425" y="1157797"/>
              <a:ext cx="219275" cy="183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" name="Google Shape;105;p14">
              <a:extLst>
                <a:ext uri="{FF2B5EF4-FFF2-40B4-BE49-F238E27FC236}">
                  <a16:creationId xmlns:a16="http://schemas.microsoft.com/office/drawing/2014/main" id="{3A7B21DB-D96B-D3C5-BACD-FD0E684252FD}"/>
                </a:ext>
              </a:extLst>
            </p:cNvPr>
            <p:cNvCxnSpPr/>
            <p:nvPr/>
          </p:nvCxnSpPr>
          <p:spPr>
            <a:xfrm>
              <a:off x="2358650" y="1005096"/>
              <a:ext cx="0" cy="27831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19" name="Google Shape;106;p14">
              <a:extLst>
                <a:ext uri="{FF2B5EF4-FFF2-40B4-BE49-F238E27FC236}">
                  <a16:creationId xmlns:a16="http://schemas.microsoft.com/office/drawing/2014/main" id="{E6708A4C-E63B-943C-1764-D7FD1F99E4E5}"/>
                </a:ext>
              </a:extLst>
            </p:cNvPr>
            <p:cNvCxnSpPr/>
            <p:nvPr/>
          </p:nvCxnSpPr>
          <p:spPr>
            <a:xfrm rot="-2700000" flipH="1">
              <a:off x="2228883" y="1331581"/>
              <a:ext cx="212556" cy="14594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07;p14">
              <a:extLst>
                <a:ext uri="{FF2B5EF4-FFF2-40B4-BE49-F238E27FC236}">
                  <a16:creationId xmlns:a16="http://schemas.microsoft.com/office/drawing/2014/main" id="{462C0581-AF2F-DB9B-92E8-A98AE03D79FC}"/>
                </a:ext>
              </a:extLst>
            </p:cNvPr>
            <p:cNvCxnSpPr/>
            <p:nvPr/>
          </p:nvCxnSpPr>
          <p:spPr>
            <a:xfrm flipH="1">
              <a:off x="2358650" y="1050897"/>
              <a:ext cx="191100" cy="22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883766-2BF2-A767-AEC1-9B8FD30C05E8}"/>
              </a:ext>
            </a:extLst>
          </p:cNvPr>
          <p:cNvGrpSpPr/>
          <p:nvPr/>
        </p:nvGrpSpPr>
        <p:grpSpPr>
          <a:xfrm>
            <a:off x="1206875" y="2299322"/>
            <a:ext cx="745950" cy="1400050"/>
            <a:chOff x="1206875" y="2299322"/>
            <a:chExt cx="745950" cy="1400050"/>
          </a:xfrm>
        </p:grpSpPr>
        <p:sp>
          <p:nvSpPr>
            <p:cNvPr id="23" name="Google Shape;100;p14">
              <a:extLst>
                <a:ext uri="{FF2B5EF4-FFF2-40B4-BE49-F238E27FC236}">
                  <a16:creationId xmlns:a16="http://schemas.microsoft.com/office/drawing/2014/main" id="{ABB239B6-B586-9DD3-B3C2-2DCE725E9CF7}"/>
                </a:ext>
              </a:extLst>
            </p:cNvPr>
            <p:cNvSpPr/>
            <p:nvPr/>
          </p:nvSpPr>
          <p:spPr>
            <a:xfrm>
              <a:off x="1206875" y="2299322"/>
              <a:ext cx="745950" cy="1400050"/>
            </a:xfrm>
            <a:custGeom>
              <a:avLst/>
              <a:gdLst/>
              <a:ahLst/>
              <a:cxnLst/>
              <a:rect l="l" t="t" r="r" b="b"/>
              <a:pathLst>
                <a:path w="29838" h="56002" extrusionOk="0">
                  <a:moveTo>
                    <a:pt x="0" y="56002"/>
                  </a:moveTo>
                  <a:cubicBezTo>
                    <a:pt x="3368" y="43372"/>
                    <a:pt x="10398" y="31947"/>
                    <a:pt x="16985" y="20657"/>
                  </a:cubicBezTo>
                  <a:cubicBezTo>
                    <a:pt x="21072" y="13652"/>
                    <a:pt x="24104" y="5734"/>
                    <a:pt x="29838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24" name="Google Shape;122;p14">
              <a:extLst>
                <a:ext uri="{FF2B5EF4-FFF2-40B4-BE49-F238E27FC236}">
                  <a16:creationId xmlns:a16="http://schemas.microsoft.com/office/drawing/2014/main" id="{358A7E3C-C56A-9561-090A-5DBDADA253F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9825" y="2740172"/>
              <a:ext cx="286200" cy="2196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79ADEA-DBC6-D4C7-4FDD-DFAB341ABDAF}"/>
              </a:ext>
            </a:extLst>
          </p:cNvPr>
          <p:cNvGrpSpPr/>
          <p:nvPr/>
        </p:nvGrpSpPr>
        <p:grpSpPr>
          <a:xfrm>
            <a:off x="3845156" y="763847"/>
            <a:ext cx="1134994" cy="1340957"/>
            <a:chOff x="3845156" y="763847"/>
            <a:chExt cx="1134994" cy="1340957"/>
          </a:xfrm>
        </p:grpSpPr>
        <p:pic>
          <p:nvPicPr>
            <p:cNvPr id="26" name="Google Shape;84;p14">
              <a:extLst>
                <a:ext uri="{FF2B5EF4-FFF2-40B4-BE49-F238E27FC236}">
                  <a16:creationId xmlns:a16="http://schemas.microsoft.com/office/drawing/2014/main" id="{8AC05684-2701-D343-5F96-9FAA1FCB230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43600" y="845547"/>
              <a:ext cx="530250" cy="42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88;p14">
              <a:extLst>
                <a:ext uri="{FF2B5EF4-FFF2-40B4-BE49-F238E27FC236}">
                  <a16:creationId xmlns:a16="http://schemas.microsoft.com/office/drawing/2014/main" id="{566B1FE0-D22E-FBC5-98AB-086072FFD329}"/>
                </a:ext>
              </a:extLst>
            </p:cNvPr>
            <p:cNvSpPr/>
            <p:nvPr/>
          </p:nvSpPr>
          <p:spPr>
            <a:xfrm>
              <a:off x="4401325" y="1483597"/>
              <a:ext cx="161700" cy="1401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;p14">
              <a:extLst>
                <a:ext uri="{FF2B5EF4-FFF2-40B4-BE49-F238E27FC236}">
                  <a16:creationId xmlns:a16="http://schemas.microsoft.com/office/drawing/2014/main" id="{625D5235-F8B2-48C2-4935-EDD08769ADEE}"/>
                </a:ext>
              </a:extLst>
            </p:cNvPr>
            <p:cNvSpPr txBox="1"/>
            <p:nvPr/>
          </p:nvSpPr>
          <p:spPr>
            <a:xfrm>
              <a:off x="4699950" y="763847"/>
              <a:ext cx="280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lt1"/>
                  </a:solidFill>
                </a:rPr>
                <a:t>2</a:t>
              </a:r>
              <a:endParaRPr sz="700" b="1">
                <a:solidFill>
                  <a:schemeClr val="lt1"/>
                </a:solidFill>
              </a:endParaRPr>
            </a:p>
          </p:txBody>
        </p:sp>
        <p:pic>
          <p:nvPicPr>
            <p:cNvPr id="29" name="Google Shape;108;p14">
              <a:extLst>
                <a:ext uri="{FF2B5EF4-FFF2-40B4-BE49-F238E27FC236}">
                  <a16:creationId xmlns:a16="http://schemas.microsoft.com/office/drawing/2014/main" id="{045170B5-EFF1-7CDD-6F94-5D211C8FC65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188573">
              <a:off x="4053650" y="1720322"/>
              <a:ext cx="219275" cy="183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Google Shape;109;p14">
              <a:extLst>
                <a:ext uri="{FF2B5EF4-FFF2-40B4-BE49-F238E27FC236}">
                  <a16:creationId xmlns:a16="http://schemas.microsoft.com/office/drawing/2014/main" id="{28F1917B-D215-C3D9-0153-9986749A720A}"/>
                </a:ext>
              </a:extLst>
            </p:cNvPr>
            <p:cNvCxnSpPr/>
            <p:nvPr/>
          </p:nvCxnSpPr>
          <p:spPr>
            <a:xfrm rot="10800000">
              <a:off x="4151884" y="1818097"/>
              <a:ext cx="0" cy="28670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1" name="Google Shape;110;p14">
              <a:extLst>
                <a:ext uri="{FF2B5EF4-FFF2-40B4-BE49-F238E27FC236}">
                  <a16:creationId xmlns:a16="http://schemas.microsoft.com/office/drawing/2014/main" id="{50973079-FB3E-06DD-64DF-3B3B95F0C856}"/>
                </a:ext>
              </a:extLst>
            </p:cNvPr>
            <p:cNvCxnSpPr/>
            <p:nvPr/>
          </p:nvCxnSpPr>
          <p:spPr>
            <a:xfrm rot="9056724" flipH="1">
              <a:off x="4101057" y="1642701"/>
              <a:ext cx="219297" cy="15033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11;p14">
              <a:extLst>
                <a:ext uri="{FF2B5EF4-FFF2-40B4-BE49-F238E27FC236}">
                  <a16:creationId xmlns:a16="http://schemas.microsoft.com/office/drawing/2014/main" id="{2F668740-D6E8-7ADB-8C27-12E9F94D39C5}"/>
                </a:ext>
              </a:extLst>
            </p:cNvPr>
            <p:cNvCxnSpPr/>
            <p:nvPr/>
          </p:nvCxnSpPr>
          <p:spPr>
            <a:xfrm rot="-1740521">
              <a:off x="3845156" y="1916027"/>
              <a:ext cx="32725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sp>
        <p:nvSpPr>
          <p:cNvPr id="33" name="Google Shape;101;p14">
            <a:extLst>
              <a:ext uri="{FF2B5EF4-FFF2-40B4-BE49-F238E27FC236}">
                <a16:creationId xmlns:a16="http://schemas.microsoft.com/office/drawing/2014/main" id="{EB83931E-3E4B-A57F-DBA8-E72BFE0BA242}"/>
              </a:ext>
            </a:extLst>
          </p:cNvPr>
          <p:cNvSpPr/>
          <p:nvPr/>
        </p:nvSpPr>
        <p:spPr>
          <a:xfrm>
            <a:off x="1252775" y="2156520"/>
            <a:ext cx="2859488" cy="1554290"/>
          </a:xfrm>
          <a:custGeom>
            <a:avLst/>
            <a:gdLst/>
            <a:ahLst/>
            <a:cxnLst/>
            <a:rect l="l" t="t" r="r" b="b"/>
            <a:pathLst>
              <a:path w="127613" h="76200" extrusionOk="0">
                <a:moveTo>
                  <a:pt x="0" y="76200"/>
                </a:moveTo>
                <a:cubicBezTo>
                  <a:pt x="45386" y="56332"/>
                  <a:pt x="111915" y="46991"/>
                  <a:pt x="127613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4" name="Google Shape;124;p14">
            <a:extLst>
              <a:ext uri="{FF2B5EF4-FFF2-40B4-BE49-F238E27FC236}">
                <a16:creationId xmlns:a16="http://schemas.microsoft.com/office/drawing/2014/main" id="{14600D87-230F-5A04-0576-DAA53BF515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7047" y="2640725"/>
            <a:ext cx="286200" cy="226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64F30B2-86E7-B423-6BA0-0A31F0FDD789}"/>
              </a:ext>
            </a:extLst>
          </p:cNvPr>
          <p:cNvGrpSpPr/>
          <p:nvPr/>
        </p:nvGrpSpPr>
        <p:grpSpPr>
          <a:xfrm>
            <a:off x="6169680" y="842382"/>
            <a:ext cx="649920" cy="1254944"/>
            <a:chOff x="6169680" y="842382"/>
            <a:chExt cx="649920" cy="1254944"/>
          </a:xfrm>
        </p:grpSpPr>
        <p:pic>
          <p:nvPicPr>
            <p:cNvPr id="36" name="Google Shape;85;p14">
              <a:extLst>
                <a:ext uri="{FF2B5EF4-FFF2-40B4-BE49-F238E27FC236}">
                  <a16:creationId xmlns:a16="http://schemas.microsoft.com/office/drawing/2014/main" id="{D2077CD0-D08E-FA76-6A07-8D80F3C55A3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72550" y="1673139"/>
              <a:ext cx="530250" cy="424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89;p14">
              <a:extLst>
                <a:ext uri="{FF2B5EF4-FFF2-40B4-BE49-F238E27FC236}">
                  <a16:creationId xmlns:a16="http://schemas.microsoft.com/office/drawing/2014/main" id="{E64C6226-ABC8-B148-06D1-3BE38AF4E8B1}"/>
                </a:ext>
              </a:extLst>
            </p:cNvPr>
            <p:cNvSpPr/>
            <p:nvPr/>
          </p:nvSpPr>
          <p:spPr>
            <a:xfrm>
              <a:off x="6279225" y="1392947"/>
              <a:ext cx="161700" cy="1401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4">
              <a:extLst>
                <a:ext uri="{FF2B5EF4-FFF2-40B4-BE49-F238E27FC236}">
                  <a16:creationId xmlns:a16="http://schemas.microsoft.com/office/drawing/2014/main" id="{7428EAC0-F8EE-561D-82AA-12241A86A9CA}"/>
                </a:ext>
              </a:extLst>
            </p:cNvPr>
            <p:cNvSpPr txBox="1"/>
            <p:nvPr/>
          </p:nvSpPr>
          <p:spPr>
            <a:xfrm>
              <a:off x="6539400" y="1586247"/>
              <a:ext cx="280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lt1"/>
                  </a:solidFill>
                </a:rPr>
                <a:t>3</a:t>
              </a:r>
              <a:endParaRPr sz="700" b="1">
                <a:solidFill>
                  <a:schemeClr val="lt1"/>
                </a:solidFill>
              </a:endParaRPr>
            </a:p>
          </p:txBody>
        </p:sp>
        <p:pic>
          <p:nvPicPr>
            <p:cNvPr id="39" name="Google Shape;112;p14">
              <a:extLst>
                <a:ext uri="{FF2B5EF4-FFF2-40B4-BE49-F238E27FC236}">
                  <a16:creationId xmlns:a16="http://schemas.microsoft.com/office/drawing/2014/main" id="{305C7AF7-8B66-E0A3-ACB4-A7DBDFCA670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402669">
              <a:off x="6298850" y="1087734"/>
              <a:ext cx="219275" cy="183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" name="Google Shape;113;p14">
              <a:extLst>
                <a:ext uri="{FF2B5EF4-FFF2-40B4-BE49-F238E27FC236}">
                  <a16:creationId xmlns:a16="http://schemas.microsoft.com/office/drawing/2014/main" id="{C24D0A74-972B-B510-3C9D-F2AD6DF6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9680" y="1149564"/>
              <a:ext cx="243018" cy="10497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41" name="Google Shape;114;p14">
              <a:extLst>
                <a:ext uri="{FF2B5EF4-FFF2-40B4-BE49-F238E27FC236}">
                  <a16:creationId xmlns:a16="http://schemas.microsoft.com/office/drawing/2014/main" id="{6915C997-865E-8961-D97E-0DEAD0106AD1}"/>
                </a:ext>
              </a:extLst>
            </p:cNvPr>
            <p:cNvCxnSpPr/>
            <p:nvPr/>
          </p:nvCxnSpPr>
          <p:spPr>
            <a:xfrm rot="-4710932" flipH="1">
              <a:off x="6352465" y="1202457"/>
              <a:ext cx="212454" cy="14602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" name="Google Shape;115;p14">
              <a:extLst>
                <a:ext uri="{FF2B5EF4-FFF2-40B4-BE49-F238E27FC236}">
                  <a16:creationId xmlns:a16="http://schemas.microsoft.com/office/drawing/2014/main" id="{B24AECF9-4572-B484-6206-6B15CFC16780}"/>
                </a:ext>
              </a:extLst>
            </p:cNvPr>
            <p:cNvCxnSpPr/>
            <p:nvPr/>
          </p:nvCxnSpPr>
          <p:spPr>
            <a:xfrm rot="6086235">
              <a:off x="6280973" y="1001237"/>
              <a:ext cx="31770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sp>
        <p:nvSpPr>
          <p:cNvPr id="43" name="Google Shape;102;p14">
            <a:extLst>
              <a:ext uri="{FF2B5EF4-FFF2-40B4-BE49-F238E27FC236}">
                <a16:creationId xmlns:a16="http://schemas.microsoft.com/office/drawing/2014/main" id="{F105F233-0A7F-D752-F674-4E9D03260465}"/>
              </a:ext>
            </a:extLst>
          </p:cNvPr>
          <p:cNvSpPr/>
          <p:nvPr/>
        </p:nvSpPr>
        <p:spPr>
          <a:xfrm>
            <a:off x="1229825" y="2264897"/>
            <a:ext cx="5278925" cy="1532550"/>
          </a:xfrm>
          <a:custGeom>
            <a:avLst/>
            <a:gdLst/>
            <a:ahLst/>
            <a:cxnLst/>
            <a:rect l="l" t="t" r="r" b="b"/>
            <a:pathLst>
              <a:path w="211157" h="61302" extrusionOk="0">
                <a:moveTo>
                  <a:pt x="0" y="58297"/>
                </a:moveTo>
                <a:cubicBezTo>
                  <a:pt x="43590" y="64523"/>
                  <a:pt x="89406" y="60753"/>
                  <a:pt x="131744" y="48658"/>
                </a:cubicBezTo>
                <a:cubicBezTo>
                  <a:pt x="161595" y="40130"/>
                  <a:pt x="197273" y="27767"/>
                  <a:pt x="211157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44" name="Google Shape;123;p14">
            <a:extLst>
              <a:ext uri="{FF2B5EF4-FFF2-40B4-BE49-F238E27FC236}">
                <a16:creationId xmlns:a16="http://schemas.microsoft.com/office/drawing/2014/main" id="{A5CF5964-9ECF-3202-7B5C-FEB4C49BA9D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7346" y="2739225"/>
            <a:ext cx="280200" cy="221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B4A5EB41-C786-AFD9-72B7-337ED3BD5CFD}"/>
              </a:ext>
            </a:extLst>
          </p:cNvPr>
          <p:cNvGrpSpPr/>
          <p:nvPr/>
        </p:nvGrpSpPr>
        <p:grpSpPr>
          <a:xfrm>
            <a:off x="8418079" y="911397"/>
            <a:ext cx="645546" cy="1283070"/>
            <a:chOff x="8418079" y="911397"/>
            <a:chExt cx="645546" cy="1283070"/>
          </a:xfrm>
        </p:grpSpPr>
        <p:pic>
          <p:nvPicPr>
            <p:cNvPr id="46" name="Google Shape;86;p14">
              <a:extLst>
                <a:ext uri="{FF2B5EF4-FFF2-40B4-BE49-F238E27FC236}">
                  <a16:creationId xmlns:a16="http://schemas.microsoft.com/office/drawing/2014/main" id="{9FAC400F-DBBA-7932-45E6-D6DAE545D1A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418079" y="1005096"/>
              <a:ext cx="530250" cy="42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90;p14">
              <a:extLst>
                <a:ext uri="{FF2B5EF4-FFF2-40B4-BE49-F238E27FC236}">
                  <a16:creationId xmlns:a16="http://schemas.microsoft.com/office/drawing/2014/main" id="{CDE2BDD7-28EF-DF68-7782-9DC3086E1146}"/>
                </a:ext>
              </a:extLst>
            </p:cNvPr>
            <p:cNvSpPr/>
            <p:nvPr/>
          </p:nvSpPr>
          <p:spPr>
            <a:xfrm>
              <a:off x="8546925" y="1546664"/>
              <a:ext cx="161700" cy="1401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;p14">
              <a:extLst>
                <a:ext uri="{FF2B5EF4-FFF2-40B4-BE49-F238E27FC236}">
                  <a16:creationId xmlns:a16="http://schemas.microsoft.com/office/drawing/2014/main" id="{7DBFF4AB-94D2-7086-DE1A-979398AF1FA0}"/>
                </a:ext>
              </a:extLst>
            </p:cNvPr>
            <p:cNvSpPr txBox="1"/>
            <p:nvPr/>
          </p:nvSpPr>
          <p:spPr>
            <a:xfrm>
              <a:off x="8783425" y="911397"/>
              <a:ext cx="280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lt1"/>
                  </a:solidFill>
                </a:rPr>
                <a:t>4</a:t>
              </a:r>
              <a:endParaRPr sz="700" b="1">
                <a:solidFill>
                  <a:schemeClr val="lt1"/>
                </a:solidFill>
              </a:endParaRPr>
            </a:p>
          </p:txBody>
        </p:sp>
        <p:pic>
          <p:nvPicPr>
            <p:cNvPr id="49" name="Google Shape;116;p14">
              <a:extLst>
                <a:ext uri="{FF2B5EF4-FFF2-40B4-BE49-F238E27FC236}">
                  <a16:creationId xmlns:a16="http://schemas.microsoft.com/office/drawing/2014/main" id="{F00BEFA9-D135-2ED4-5652-A64A22467D9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205657">
              <a:off x="8440187" y="1841434"/>
              <a:ext cx="219275" cy="183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" name="Google Shape;117;p14">
              <a:extLst>
                <a:ext uri="{FF2B5EF4-FFF2-40B4-BE49-F238E27FC236}">
                  <a16:creationId xmlns:a16="http://schemas.microsoft.com/office/drawing/2014/main" id="{6AA58837-0696-040E-E4C3-517F3E30AA31}"/>
                </a:ext>
              </a:extLst>
            </p:cNvPr>
            <p:cNvCxnSpPr/>
            <p:nvPr/>
          </p:nvCxnSpPr>
          <p:spPr>
            <a:xfrm rot="10800000">
              <a:off x="8574005" y="1916027"/>
              <a:ext cx="0" cy="27844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51" name="Google Shape;118;p14">
              <a:extLst>
                <a:ext uri="{FF2B5EF4-FFF2-40B4-BE49-F238E27FC236}">
                  <a16:creationId xmlns:a16="http://schemas.microsoft.com/office/drawing/2014/main" id="{A8ADAE95-6F67-BBAD-3F70-1F147BE5E067}"/>
                </a:ext>
              </a:extLst>
            </p:cNvPr>
            <p:cNvCxnSpPr/>
            <p:nvPr/>
          </p:nvCxnSpPr>
          <p:spPr>
            <a:xfrm rot="-7321865" flipH="1">
              <a:off x="8585883" y="1899390"/>
              <a:ext cx="212678" cy="14583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2" name="Google Shape;119;p14">
              <a:extLst>
                <a:ext uri="{FF2B5EF4-FFF2-40B4-BE49-F238E27FC236}">
                  <a16:creationId xmlns:a16="http://schemas.microsoft.com/office/drawing/2014/main" id="{84F21C7A-4CE2-9ED4-B861-72BBEB580313}"/>
                </a:ext>
              </a:extLst>
            </p:cNvPr>
            <p:cNvCxnSpPr/>
            <p:nvPr/>
          </p:nvCxnSpPr>
          <p:spPr>
            <a:xfrm rot="3477613">
              <a:off x="8330890" y="1786355"/>
              <a:ext cx="31780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D116CB2-8376-52CC-7B30-EAB3687AFD43}"/>
              </a:ext>
            </a:extLst>
          </p:cNvPr>
          <p:cNvGrpSpPr/>
          <p:nvPr/>
        </p:nvGrpSpPr>
        <p:grpSpPr>
          <a:xfrm>
            <a:off x="1206875" y="2264897"/>
            <a:ext cx="7139632" cy="1643660"/>
            <a:chOff x="1206875" y="2264897"/>
            <a:chExt cx="7139632" cy="1643660"/>
          </a:xfrm>
        </p:grpSpPr>
        <p:sp>
          <p:nvSpPr>
            <p:cNvPr id="63" name="Google Shape;103;p14">
              <a:extLst>
                <a:ext uri="{FF2B5EF4-FFF2-40B4-BE49-F238E27FC236}">
                  <a16:creationId xmlns:a16="http://schemas.microsoft.com/office/drawing/2014/main" id="{87B046B1-555A-A9EC-E887-A5ED063E55FD}"/>
                </a:ext>
              </a:extLst>
            </p:cNvPr>
            <p:cNvSpPr/>
            <p:nvPr/>
          </p:nvSpPr>
          <p:spPr>
            <a:xfrm>
              <a:off x="1206875" y="2264897"/>
              <a:ext cx="7139632" cy="1643660"/>
            </a:xfrm>
            <a:custGeom>
              <a:avLst/>
              <a:gdLst/>
              <a:ahLst/>
              <a:cxnLst/>
              <a:rect l="l" t="t" r="r" b="b"/>
              <a:pathLst>
                <a:path w="290111" h="81703" extrusionOk="0">
                  <a:moveTo>
                    <a:pt x="0" y="73905"/>
                  </a:moveTo>
                  <a:cubicBezTo>
                    <a:pt x="26105" y="85089"/>
                    <a:pt x="56522" y="80790"/>
                    <a:pt x="84922" y="80790"/>
                  </a:cubicBezTo>
                  <a:cubicBezTo>
                    <a:pt x="107161" y="80790"/>
                    <a:pt x="129601" y="80178"/>
                    <a:pt x="151482" y="76200"/>
                  </a:cubicBezTo>
                  <a:cubicBezTo>
                    <a:pt x="168905" y="73033"/>
                    <a:pt x="187204" y="71990"/>
                    <a:pt x="203353" y="64724"/>
                  </a:cubicBezTo>
                  <a:cubicBezTo>
                    <a:pt x="225824" y="54613"/>
                    <a:pt x="247248" y="41750"/>
                    <a:pt x="266700" y="26624"/>
                  </a:cubicBezTo>
                  <a:cubicBezTo>
                    <a:pt x="273448" y="21377"/>
                    <a:pt x="279130" y="14829"/>
                    <a:pt x="284603" y="8262"/>
                  </a:cubicBezTo>
                  <a:cubicBezTo>
                    <a:pt x="286722" y="5719"/>
                    <a:pt x="290111" y="3310"/>
                    <a:pt x="29011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4" name="Google Shape;125;p14">
              <a:extLst>
                <a:ext uri="{FF2B5EF4-FFF2-40B4-BE49-F238E27FC236}">
                  <a16:creationId xmlns:a16="http://schemas.microsoft.com/office/drawing/2014/main" id="{A78EF3EE-C7D0-A78E-82ED-9F3D3A77CE27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200696" y="2736850"/>
              <a:ext cx="286200" cy="226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82;p14">
            <a:extLst>
              <a:ext uri="{FF2B5EF4-FFF2-40B4-BE49-F238E27FC236}">
                <a16:creationId xmlns:a16="http://schemas.microsoft.com/office/drawing/2014/main" id="{24F850BB-7C47-3980-3974-FADEAA97C657}"/>
              </a:ext>
            </a:extLst>
          </p:cNvPr>
          <p:cNvSpPr/>
          <p:nvPr/>
        </p:nvSpPr>
        <p:spPr>
          <a:xfrm>
            <a:off x="2368875" y="1078135"/>
            <a:ext cx="6264950" cy="1019400"/>
          </a:xfrm>
          <a:custGeom>
            <a:avLst/>
            <a:gdLst/>
            <a:ahLst/>
            <a:cxnLst/>
            <a:rect l="l" t="t" r="r" b="b"/>
            <a:pathLst>
              <a:path w="250598" h="40776" extrusionOk="0">
                <a:moveTo>
                  <a:pt x="0" y="26136"/>
                </a:moveTo>
                <a:cubicBezTo>
                  <a:pt x="6189" y="19947"/>
                  <a:pt x="9558" y="9979"/>
                  <a:pt x="17684" y="6726"/>
                </a:cubicBezTo>
                <a:cubicBezTo>
                  <a:pt x="27240" y="2901"/>
                  <a:pt x="37635" y="-770"/>
                  <a:pt x="47877" y="256"/>
                </a:cubicBezTo>
                <a:cubicBezTo>
                  <a:pt x="64204" y="1891"/>
                  <a:pt x="77165" y="15171"/>
                  <a:pt x="91009" y="23979"/>
                </a:cubicBezTo>
                <a:cubicBezTo>
                  <a:pt x="102303" y="31165"/>
                  <a:pt x="114684" y="37124"/>
                  <a:pt x="127671" y="40369"/>
                </a:cubicBezTo>
                <a:cubicBezTo>
                  <a:pt x="134178" y="41995"/>
                  <a:pt x="146239" y="36595"/>
                  <a:pt x="144924" y="30018"/>
                </a:cubicBezTo>
                <a:cubicBezTo>
                  <a:pt x="143705" y="23918"/>
                  <a:pt x="129238" y="17690"/>
                  <a:pt x="134572" y="14490"/>
                </a:cubicBezTo>
                <a:cubicBezTo>
                  <a:pt x="139380" y="11605"/>
                  <a:pt x="145863" y="13568"/>
                  <a:pt x="151394" y="14490"/>
                </a:cubicBezTo>
                <a:cubicBezTo>
                  <a:pt x="158520" y="15678"/>
                  <a:pt x="165876" y="15231"/>
                  <a:pt x="172960" y="16647"/>
                </a:cubicBezTo>
                <a:cubicBezTo>
                  <a:pt x="179459" y="17946"/>
                  <a:pt x="184922" y="22379"/>
                  <a:pt x="191075" y="24842"/>
                </a:cubicBezTo>
                <a:cubicBezTo>
                  <a:pt x="199536" y="28229"/>
                  <a:pt x="209456" y="24220"/>
                  <a:pt x="218249" y="21823"/>
                </a:cubicBezTo>
                <a:cubicBezTo>
                  <a:pt x="228653" y="18987"/>
                  <a:pt x="239814" y="21391"/>
                  <a:pt x="250598" y="21391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dash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55EFC3-20F6-9D39-32BD-2B07489FFE66}"/>
              </a:ext>
            </a:extLst>
          </p:cNvPr>
          <p:cNvGrpSpPr/>
          <p:nvPr/>
        </p:nvGrpSpPr>
        <p:grpSpPr>
          <a:xfrm>
            <a:off x="4323082" y="3949920"/>
            <a:ext cx="4054924" cy="976988"/>
            <a:chOff x="4323082" y="3949920"/>
            <a:chExt cx="4054924" cy="976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80E0334-CA0C-CD06-9086-62305CCEB52E}"/>
                    </a:ext>
                  </a:extLst>
                </p:cNvPr>
                <p:cNvSpPr txBox="1"/>
                <p:nvPr/>
              </p:nvSpPr>
              <p:spPr>
                <a:xfrm>
                  <a:off x="4323082" y="4314139"/>
                  <a:ext cx="198240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𝑡𝑟𝑎𝑛𝑠𝑓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𝑚𝑎𝑡𝑟𝑖𝑥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80E0334-CA0C-CD06-9086-62305CCEB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3082" y="4314139"/>
                  <a:ext cx="1982401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637" t="-5556" b="-38889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Google Shape;185;p16">
              <a:extLst>
                <a:ext uri="{FF2B5EF4-FFF2-40B4-BE49-F238E27FC236}">
                  <a16:creationId xmlns:a16="http://schemas.microsoft.com/office/drawing/2014/main" id="{EED17FA4-2A36-EDDC-90F9-4EC95ADE201E}"/>
                </a:ext>
              </a:extLst>
            </p:cNvPr>
            <p:cNvSpPr/>
            <p:nvPr/>
          </p:nvSpPr>
          <p:spPr>
            <a:xfrm>
              <a:off x="7206919" y="3949920"/>
              <a:ext cx="816600" cy="717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6;p16">
              <a:extLst>
                <a:ext uri="{FF2B5EF4-FFF2-40B4-BE49-F238E27FC236}">
                  <a16:creationId xmlns:a16="http://schemas.microsoft.com/office/drawing/2014/main" id="{1368B027-899F-C090-5B01-97B57227B19F}"/>
                </a:ext>
              </a:extLst>
            </p:cNvPr>
            <p:cNvSpPr/>
            <p:nvPr/>
          </p:nvSpPr>
          <p:spPr>
            <a:xfrm>
              <a:off x="8060040" y="3949920"/>
              <a:ext cx="304200" cy="7173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7;p16">
              <a:extLst>
                <a:ext uri="{FF2B5EF4-FFF2-40B4-BE49-F238E27FC236}">
                  <a16:creationId xmlns:a16="http://schemas.microsoft.com/office/drawing/2014/main" id="{0F794DCE-3C99-F127-B8FF-BEA9AF1838FD}"/>
                </a:ext>
              </a:extLst>
            </p:cNvPr>
            <p:cNvSpPr/>
            <p:nvPr/>
          </p:nvSpPr>
          <p:spPr>
            <a:xfrm rot="16200000">
              <a:off x="7668469" y="4233920"/>
              <a:ext cx="231300" cy="115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8;p16">
              <a:extLst>
                <a:ext uri="{FF2B5EF4-FFF2-40B4-BE49-F238E27FC236}">
                  <a16:creationId xmlns:a16="http://schemas.microsoft.com/office/drawing/2014/main" id="{49D356C7-2156-2F9B-2BD4-A16032789CB9}"/>
                </a:ext>
              </a:extLst>
            </p:cNvPr>
            <p:cNvSpPr/>
            <p:nvPr/>
          </p:nvSpPr>
          <p:spPr>
            <a:xfrm>
              <a:off x="8047793" y="4695608"/>
              <a:ext cx="316200" cy="23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1;p16">
              <a:extLst>
                <a:ext uri="{FF2B5EF4-FFF2-40B4-BE49-F238E27FC236}">
                  <a16:creationId xmlns:a16="http://schemas.microsoft.com/office/drawing/2014/main" id="{DCEACDE5-8D61-9DA5-F4B9-ECABC4563D29}"/>
                </a:ext>
              </a:extLst>
            </p:cNvPr>
            <p:cNvSpPr txBox="1"/>
            <p:nvPr/>
          </p:nvSpPr>
          <p:spPr>
            <a:xfrm rot="16200000">
              <a:off x="7820190" y="4208429"/>
              <a:ext cx="6801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dirty="0">
                  <a:solidFill>
                    <a:srgbClr val="38761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</a:t>
              </a:r>
              <a:endParaRPr sz="800" dirty="0">
                <a:solidFill>
                  <a:srgbClr val="38761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Google Shape;205;p16">
              <a:extLst>
                <a:ext uri="{FF2B5EF4-FFF2-40B4-BE49-F238E27FC236}">
                  <a16:creationId xmlns:a16="http://schemas.microsoft.com/office/drawing/2014/main" id="{FD410F3E-6705-EF3F-1385-00D4318C6BB1}"/>
                </a:ext>
              </a:extLst>
            </p:cNvPr>
            <p:cNvSpPr txBox="1"/>
            <p:nvPr/>
          </p:nvSpPr>
          <p:spPr>
            <a:xfrm>
              <a:off x="6904070" y="4191011"/>
              <a:ext cx="279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</a:rPr>
                <a:t>=</a:t>
              </a:r>
              <a:endParaRPr sz="1800" dirty="0">
                <a:solidFill>
                  <a:schemeClr val="dk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AC9662E-FDAD-14E5-27DC-9144327E6641}"/>
                    </a:ext>
                  </a:extLst>
                </p:cNvPr>
                <p:cNvSpPr txBox="1"/>
                <p:nvPr/>
              </p:nvSpPr>
              <p:spPr>
                <a:xfrm>
                  <a:off x="6790774" y="4308570"/>
                  <a:ext cx="1963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AC9662E-FDAD-14E5-27DC-9144327E6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0774" y="4308570"/>
                  <a:ext cx="196336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7647" t="-5556" r="-29412" b="-38889"/>
                  </a:stretch>
                </a:blipFill>
              </p:spPr>
              <p:txBody>
                <a:bodyPr/>
                <a:lstStyle/>
                <a:p>
                  <a:r>
                    <a:rPr lang="en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Google Shape;190;p16">
              <a:extLst>
                <a:ext uri="{FF2B5EF4-FFF2-40B4-BE49-F238E27FC236}">
                  <a16:creationId xmlns:a16="http://schemas.microsoft.com/office/drawing/2014/main" id="{C8B81B3E-8645-24E3-4416-33FE36C79136}"/>
                </a:ext>
              </a:extLst>
            </p:cNvPr>
            <p:cNvSpPr txBox="1"/>
            <p:nvPr/>
          </p:nvSpPr>
          <p:spPr>
            <a:xfrm rot="19072702">
              <a:off x="7151125" y="4119551"/>
              <a:ext cx="1024123" cy="324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solidFill>
                    <a:srgbClr val="CC412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</a:t>
              </a:r>
              <a:r>
                <a:rPr lang="en-GB" sz="900" dirty="0">
                  <a:solidFill>
                    <a:srgbClr val="CC4125"/>
                  </a:solidFill>
                </a:rPr>
                <a:t>. </a:t>
              </a:r>
              <a:r>
                <a:rPr lang="en-GB" sz="900" dirty="0">
                  <a:solidFill>
                    <a:srgbClr val="CC412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MATRIX</a:t>
              </a:r>
              <a:endParaRPr sz="900" dirty="0">
                <a:solidFill>
                  <a:srgbClr val="CC412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Google Shape;189;p16">
              <a:extLst>
                <a:ext uri="{FF2B5EF4-FFF2-40B4-BE49-F238E27FC236}">
                  <a16:creationId xmlns:a16="http://schemas.microsoft.com/office/drawing/2014/main" id="{BA516AC1-9E68-4E44-5DC1-14984505B937}"/>
                </a:ext>
              </a:extLst>
            </p:cNvPr>
            <p:cNvSpPr txBox="1"/>
            <p:nvPr/>
          </p:nvSpPr>
          <p:spPr>
            <a:xfrm>
              <a:off x="7198706" y="4626882"/>
              <a:ext cx="11793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dirty="0">
                  <a:solidFill>
                    <a:schemeClr val="dk2"/>
                  </a:solidFill>
                </a:rPr>
                <a:t>  </a:t>
              </a:r>
              <a:r>
                <a:rPr lang="en-GB" sz="1200" dirty="0">
                  <a:solidFill>
                    <a:schemeClr val="dk2"/>
                  </a:solidFill>
                </a:rPr>
                <a:t>0   0   0      1</a:t>
              </a:r>
              <a:endParaRPr sz="1200" dirty="0">
                <a:solidFill>
                  <a:schemeClr val="dk2"/>
                </a:solidFill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8C44362-83A9-4971-04E1-8DE0FCEA5B3C}"/>
              </a:ext>
            </a:extLst>
          </p:cNvPr>
          <p:cNvSpPr txBox="1"/>
          <p:nvPr/>
        </p:nvSpPr>
        <p:spPr>
          <a:xfrm>
            <a:off x="3516285" y="105343"/>
            <a:ext cx="211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data</a:t>
            </a:r>
          </a:p>
        </p:txBody>
      </p:sp>
    </p:spTree>
    <p:extLst>
      <p:ext uri="{BB962C8B-B14F-4D97-AF65-F5344CB8AC3E}">
        <p14:creationId xmlns:p14="http://schemas.microsoft.com/office/powerpoint/2010/main" val="16622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1857638" y="1064105"/>
            <a:ext cx="5263184" cy="657717"/>
          </a:xfrm>
          <a:custGeom>
            <a:avLst/>
            <a:gdLst/>
            <a:ahLst/>
            <a:cxnLst/>
            <a:rect l="l" t="t" r="r" b="b"/>
            <a:pathLst>
              <a:path w="250598" h="40776" extrusionOk="0">
                <a:moveTo>
                  <a:pt x="0" y="26136"/>
                </a:moveTo>
                <a:cubicBezTo>
                  <a:pt x="6189" y="19947"/>
                  <a:pt x="9558" y="9979"/>
                  <a:pt x="17684" y="6726"/>
                </a:cubicBezTo>
                <a:cubicBezTo>
                  <a:pt x="27240" y="2901"/>
                  <a:pt x="37635" y="-770"/>
                  <a:pt x="47877" y="256"/>
                </a:cubicBezTo>
                <a:cubicBezTo>
                  <a:pt x="64204" y="1891"/>
                  <a:pt x="77165" y="15171"/>
                  <a:pt x="91009" y="23979"/>
                </a:cubicBezTo>
                <a:cubicBezTo>
                  <a:pt x="102303" y="31165"/>
                  <a:pt x="114684" y="37124"/>
                  <a:pt x="127671" y="40369"/>
                </a:cubicBezTo>
                <a:cubicBezTo>
                  <a:pt x="134178" y="41995"/>
                  <a:pt x="146239" y="36595"/>
                  <a:pt x="144924" y="30018"/>
                </a:cubicBezTo>
                <a:cubicBezTo>
                  <a:pt x="143705" y="23918"/>
                  <a:pt x="129238" y="17690"/>
                  <a:pt x="134572" y="14490"/>
                </a:cubicBezTo>
                <a:cubicBezTo>
                  <a:pt x="139380" y="11605"/>
                  <a:pt x="145863" y="13568"/>
                  <a:pt x="151394" y="14490"/>
                </a:cubicBezTo>
                <a:cubicBezTo>
                  <a:pt x="158520" y="15678"/>
                  <a:pt x="165876" y="15231"/>
                  <a:pt x="172960" y="16647"/>
                </a:cubicBezTo>
                <a:cubicBezTo>
                  <a:pt x="179459" y="17946"/>
                  <a:pt x="184922" y="22379"/>
                  <a:pt x="191075" y="24842"/>
                </a:cubicBezTo>
                <a:cubicBezTo>
                  <a:pt x="199536" y="28229"/>
                  <a:pt x="209456" y="24220"/>
                  <a:pt x="218249" y="21823"/>
                </a:cubicBezTo>
                <a:cubicBezTo>
                  <a:pt x="228653" y="18987"/>
                  <a:pt x="239814" y="21391"/>
                  <a:pt x="250598" y="21391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dash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837" y="1596677"/>
            <a:ext cx="445418" cy="27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439" y="914053"/>
            <a:ext cx="445418" cy="27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786" y="1447967"/>
            <a:ext cx="445418" cy="27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9067" y="1016985"/>
            <a:ext cx="445418" cy="27366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/>
          <p:nvPr/>
        </p:nvSpPr>
        <p:spPr>
          <a:xfrm>
            <a:off x="3564929" y="1325685"/>
            <a:ext cx="135600" cy="90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5142395" y="1267203"/>
            <a:ext cx="135600" cy="90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1953225" y="1506360"/>
            <a:ext cx="23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3815778" y="861345"/>
            <a:ext cx="23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2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360946" y="1391909"/>
            <a:ext cx="23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3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7245963" y="956536"/>
            <a:ext cx="23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4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2105961" y="4219075"/>
            <a:ext cx="1756684" cy="419408"/>
          </a:xfrm>
          <a:custGeom>
            <a:avLst/>
            <a:gdLst/>
            <a:ahLst/>
            <a:cxnLst/>
            <a:rect l="l" t="t" r="r" b="b"/>
            <a:pathLst>
              <a:path w="82261" h="24097" extrusionOk="0">
                <a:moveTo>
                  <a:pt x="0" y="24097"/>
                </a:moveTo>
                <a:cubicBezTo>
                  <a:pt x="1116" y="19632"/>
                  <a:pt x="6539" y="17535"/>
                  <a:pt x="9092" y="13706"/>
                </a:cubicBezTo>
                <a:cubicBezTo>
                  <a:pt x="13317" y="7369"/>
                  <a:pt x="22118" y="5408"/>
                  <a:pt x="29441" y="3315"/>
                </a:cubicBezTo>
                <a:cubicBezTo>
                  <a:pt x="35213" y="1665"/>
                  <a:pt x="41271" y="-703"/>
                  <a:pt x="47192" y="284"/>
                </a:cubicBezTo>
                <a:cubicBezTo>
                  <a:pt x="60052" y="2427"/>
                  <a:pt x="70600" y="11772"/>
                  <a:pt x="82261" y="17603"/>
                </a:cubicBezTo>
              </a:path>
            </a:pathLst>
          </a:custGeom>
          <a:noFill/>
          <a:ln w="28575" cap="flat" cmpd="sng">
            <a:solidFill>
              <a:srgbClr val="6AA84F"/>
            </a:solidFill>
            <a:prstDash val="dash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6" name="Google Shape;126;p15"/>
          <p:cNvSpPr/>
          <p:nvPr/>
        </p:nvSpPr>
        <p:spPr>
          <a:xfrm>
            <a:off x="3937993" y="4396690"/>
            <a:ext cx="1507044" cy="502639"/>
          </a:xfrm>
          <a:custGeom>
            <a:avLst/>
            <a:gdLst/>
            <a:ahLst/>
            <a:cxnLst/>
            <a:rect l="l" t="t" r="r" b="b"/>
            <a:pathLst>
              <a:path w="70571" h="28879" extrusionOk="0">
                <a:moveTo>
                  <a:pt x="0" y="8795"/>
                </a:moveTo>
                <a:cubicBezTo>
                  <a:pt x="0" y="14220"/>
                  <a:pt x="9773" y="13579"/>
                  <a:pt x="14287" y="16588"/>
                </a:cubicBezTo>
                <a:cubicBezTo>
                  <a:pt x="20642" y="20825"/>
                  <a:pt x="28670" y="21831"/>
                  <a:pt x="35502" y="25247"/>
                </a:cubicBezTo>
                <a:cubicBezTo>
                  <a:pt x="41334" y="28163"/>
                  <a:pt x="49560" y="30596"/>
                  <a:pt x="54985" y="26979"/>
                </a:cubicBezTo>
                <a:cubicBezTo>
                  <a:pt x="57387" y="25378"/>
                  <a:pt x="60881" y="22852"/>
                  <a:pt x="60181" y="20052"/>
                </a:cubicBezTo>
                <a:cubicBezTo>
                  <a:pt x="58608" y="13759"/>
                  <a:pt x="48217" y="9893"/>
                  <a:pt x="49790" y="3600"/>
                </a:cubicBezTo>
                <a:cubicBezTo>
                  <a:pt x="51476" y="-3143"/>
                  <a:pt x="63620" y="1868"/>
                  <a:pt x="70571" y="186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7" name="Google Shape;127;p15"/>
          <p:cNvSpPr/>
          <p:nvPr/>
        </p:nvSpPr>
        <p:spPr>
          <a:xfrm>
            <a:off x="5517019" y="4447104"/>
            <a:ext cx="1728944" cy="218937"/>
          </a:xfrm>
          <a:custGeom>
            <a:avLst/>
            <a:gdLst/>
            <a:ahLst/>
            <a:cxnLst/>
            <a:rect l="l" t="t" r="r" b="b"/>
            <a:pathLst>
              <a:path w="80962" h="12579" extrusionOk="0">
                <a:moveTo>
                  <a:pt x="0" y="0"/>
                </a:moveTo>
                <a:cubicBezTo>
                  <a:pt x="13327" y="0"/>
                  <a:pt x="25169" y="8897"/>
                  <a:pt x="38100" y="12122"/>
                </a:cubicBezTo>
                <a:cubicBezTo>
                  <a:pt x="45437" y="13952"/>
                  <a:pt x="52767" y="8410"/>
                  <a:pt x="60181" y="6927"/>
                </a:cubicBezTo>
                <a:cubicBezTo>
                  <a:pt x="66997" y="5564"/>
                  <a:pt x="74011" y="5195"/>
                  <a:pt x="80962" y="5195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dash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637" y="4778601"/>
            <a:ext cx="452944" cy="29531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2105961" y="4719170"/>
            <a:ext cx="239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974" y="4133467"/>
            <a:ext cx="452944" cy="295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4101372" y="4076590"/>
            <a:ext cx="239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2</a:t>
            </a:r>
            <a:endParaRPr sz="700" b="1">
              <a:solidFill>
                <a:schemeClr val="lt1"/>
              </a:solidFill>
            </a:endParaRPr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994" y="4703454"/>
            <a:ext cx="452944" cy="29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5669362" y="4642963"/>
            <a:ext cx="239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3</a:t>
            </a:r>
            <a:endParaRPr sz="700" b="1">
              <a:solidFill>
                <a:schemeClr val="lt1"/>
              </a:solidFill>
            </a:endParaRPr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537" y="4141820"/>
            <a:ext cx="452944" cy="295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/>
        </p:nvSpPr>
        <p:spPr>
          <a:xfrm>
            <a:off x="7396619" y="4076590"/>
            <a:ext cx="239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4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4550726" y="2006645"/>
            <a:ext cx="445500" cy="419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4572000" y="3713600"/>
            <a:ext cx="445500" cy="419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4106017" y="2756239"/>
            <a:ext cx="1280100" cy="55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DEEP LEARNING MODEL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50" y="2393732"/>
            <a:ext cx="445418" cy="27366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/>
          <p:nvPr/>
        </p:nvSpPr>
        <p:spPr>
          <a:xfrm>
            <a:off x="2781138" y="2303415"/>
            <a:ext cx="23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276" y="2393733"/>
            <a:ext cx="445418" cy="2736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/>
        </p:nvSpPr>
        <p:spPr>
          <a:xfrm>
            <a:off x="3509391" y="2308275"/>
            <a:ext cx="23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2</a:t>
            </a:r>
            <a:endParaRPr sz="700" b="1">
              <a:solidFill>
                <a:schemeClr val="lt1"/>
              </a:solidFill>
            </a:endParaRP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726" y="2886008"/>
            <a:ext cx="445418" cy="27366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2781141" y="2796075"/>
            <a:ext cx="23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2</a:t>
            </a:r>
            <a:endParaRPr sz="700" b="1">
              <a:solidFill>
                <a:schemeClr val="lt1"/>
              </a:solidFill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873" y="2914034"/>
            <a:ext cx="445418" cy="273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3494783" y="2827751"/>
            <a:ext cx="23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3</a:t>
            </a:r>
            <a:endParaRPr sz="700" b="1">
              <a:solidFill>
                <a:schemeClr val="lt1"/>
              </a:solidFill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748" y="3393134"/>
            <a:ext cx="445418" cy="273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2781133" y="3307876"/>
            <a:ext cx="23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3</a:t>
            </a:r>
            <a:endParaRPr sz="700" b="1">
              <a:solidFill>
                <a:schemeClr val="lt1"/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2492" y="3407665"/>
            <a:ext cx="445418" cy="27366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3494788" y="3327353"/>
            <a:ext cx="23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4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6104250" y="2393726"/>
            <a:ext cx="1224455" cy="106388"/>
          </a:xfrm>
          <a:custGeom>
            <a:avLst/>
            <a:gdLst/>
            <a:ahLst/>
            <a:cxnLst/>
            <a:rect l="l" t="t" r="r" b="b"/>
            <a:pathLst>
              <a:path w="82261" h="24097" extrusionOk="0">
                <a:moveTo>
                  <a:pt x="0" y="24097"/>
                </a:moveTo>
                <a:cubicBezTo>
                  <a:pt x="1116" y="19632"/>
                  <a:pt x="6539" y="17535"/>
                  <a:pt x="9092" y="13706"/>
                </a:cubicBezTo>
                <a:cubicBezTo>
                  <a:pt x="13317" y="7369"/>
                  <a:pt x="22118" y="5408"/>
                  <a:pt x="29441" y="3315"/>
                </a:cubicBezTo>
                <a:cubicBezTo>
                  <a:pt x="35213" y="1665"/>
                  <a:pt x="41271" y="-703"/>
                  <a:pt x="47192" y="284"/>
                </a:cubicBezTo>
                <a:cubicBezTo>
                  <a:pt x="60052" y="2427"/>
                  <a:pt x="70600" y="11772"/>
                  <a:pt x="82261" y="17603"/>
                </a:cubicBezTo>
              </a:path>
            </a:pathLst>
          </a:cu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5"/>
          <p:cNvSpPr/>
          <p:nvPr/>
        </p:nvSpPr>
        <p:spPr>
          <a:xfrm>
            <a:off x="6094725" y="2877480"/>
            <a:ext cx="1317031" cy="346765"/>
          </a:xfrm>
          <a:custGeom>
            <a:avLst/>
            <a:gdLst/>
            <a:ahLst/>
            <a:cxnLst/>
            <a:rect l="l" t="t" r="r" b="b"/>
            <a:pathLst>
              <a:path w="70571" h="28879" extrusionOk="0">
                <a:moveTo>
                  <a:pt x="0" y="8795"/>
                </a:moveTo>
                <a:cubicBezTo>
                  <a:pt x="0" y="14220"/>
                  <a:pt x="9773" y="13579"/>
                  <a:pt x="14287" y="16588"/>
                </a:cubicBezTo>
                <a:cubicBezTo>
                  <a:pt x="20642" y="20825"/>
                  <a:pt x="28670" y="21831"/>
                  <a:pt x="35502" y="25247"/>
                </a:cubicBezTo>
                <a:cubicBezTo>
                  <a:pt x="41334" y="28163"/>
                  <a:pt x="49560" y="30596"/>
                  <a:pt x="54985" y="26979"/>
                </a:cubicBezTo>
                <a:cubicBezTo>
                  <a:pt x="57387" y="25378"/>
                  <a:pt x="60881" y="22852"/>
                  <a:pt x="60181" y="20052"/>
                </a:cubicBezTo>
                <a:cubicBezTo>
                  <a:pt x="58608" y="13759"/>
                  <a:pt x="48217" y="9893"/>
                  <a:pt x="49790" y="3600"/>
                </a:cubicBezTo>
                <a:cubicBezTo>
                  <a:pt x="51476" y="-3143"/>
                  <a:pt x="63620" y="1868"/>
                  <a:pt x="70571" y="186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" name="Google Shape;153;p15"/>
          <p:cNvSpPr/>
          <p:nvPr/>
        </p:nvSpPr>
        <p:spPr>
          <a:xfrm>
            <a:off x="6107700" y="3459142"/>
            <a:ext cx="1444564" cy="151137"/>
          </a:xfrm>
          <a:custGeom>
            <a:avLst/>
            <a:gdLst/>
            <a:ahLst/>
            <a:cxnLst/>
            <a:rect l="l" t="t" r="r" b="b"/>
            <a:pathLst>
              <a:path w="80962" h="12579" extrusionOk="0">
                <a:moveTo>
                  <a:pt x="0" y="0"/>
                </a:moveTo>
                <a:cubicBezTo>
                  <a:pt x="13327" y="0"/>
                  <a:pt x="25169" y="8897"/>
                  <a:pt x="38100" y="12122"/>
                </a:cubicBezTo>
                <a:cubicBezTo>
                  <a:pt x="45437" y="13952"/>
                  <a:pt x="52767" y="8410"/>
                  <a:pt x="60181" y="6927"/>
                </a:cubicBezTo>
                <a:cubicBezTo>
                  <a:pt x="66997" y="5564"/>
                  <a:pt x="74011" y="5195"/>
                  <a:pt x="80962" y="5195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4" name="Google Shape;154;p15"/>
          <p:cNvSpPr/>
          <p:nvPr/>
        </p:nvSpPr>
        <p:spPr>
          <a:xfrm>
            <a:off x="6047025" y="2438400"/>
            <a:ext cx="95400" cy="9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316225" y="2438400"/>
            <a:ext cx="95400" cy="9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6034598" y="2919146"/>
            <a:ext cx="95400" cy="90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7372648" y="2849771"/>
            <a:ext cx="95400" cy="90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6047025" y="3413716"/>
            <a:ext cx="95400" cy="903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513175" y="3478091"/>
            <a:ext cx="95400" cy="903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2415150" y="2297300"/>
            <a:ext cx="1291500" cy="43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2415150" y="2812325"/>
            <a:ext cx="1291500" cy="43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2415150" y="3327838"/>
            <a:ext cx="1291500" cy="43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F99F3AC-D68E-2F06-5CF7-45492A9A6B9E}"/>
              </a:ext>
            </a:extLst>
          </p:cNvPr>
          <p:cNvCxnSpPr>
            <a:stCxn id="161" idx="3"/>
            <a:endCxn id="138" idx="1"/>
          </p:cNvCxnSpPr>
          <p:nvPr/>
        </p:nvCxnSpPr>
        <p:spPr>
          <a:xfrm>
            <a:off x="3706650" y="3030275"/>
            <a:ext cx="399367" cy="12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F0726F0-B3D1-454C-EE81-E3A70005CC5A}"/>
              </a:ext>
            </a:extLst>
          </p:cNvPr>
          <p:cNvCxnSpPr>
            <a:stCxn id="162" idx="3"/>
            <a:endCxn id="138" idx="1"/>
          </p:cNvCxnSpPr>
          <p:nvPr/>
        </p:nvCxnSpPr>
        <p:spPr>
          <a:xfrm flipV="1">
            <a:off x="3706650" y="3031489"/>
            <a:ext cx="399367" cy="5142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6F8C334-869D-C153-C389-C3938F453C24}"/>
              </a:ext>
            </a:extLst>
          </p:cNvPr>
          <p:cNvCxnSpPr>
            <a:stCxn id="160" idx="3"/>
            <a:endCxn id="138" idx="1"/>
          </p:cNvCxnSpPr>
          <p:nvPr/>
        </p:nvCxnSpPr>
        <p:spPr>
          <a:xfrm>
            <a:off x="3706650" y="2515250"/>
            <a:ext cx="399367" cy="516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1E38D23-09F6-E3A0-124A-8B1203D114B1}"/>
              </a:ext>
            </a:extLst>
          </p:cNvPr>
          <p:cNvCxnSpPr>
            <a:cxnSpLocks/>
            <a:stCxn id="138" idx="3"/>
          </p:cNvCxnSpPr>
          <p:nvPr/>
        </p:nvCxnSpPr>
        <p:spPr>
          <a:xfrm flipV="1">
            <a:off x="5386117" y="2515250"/>
            <a:ext cx="558788" cy="516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C9AF662-6C9C-C87F-E25B-1112CF8D881E}"/>
              </a:ext>
            </a:extLst>
          </p:cNvPr>
          <p:cNvCxnSpPr>
            <a:stCxn id="138" idx="3"/>
          </p:cNvCxnSpPr>
          <p:nvPr/>
        </p:nvCxnSpPr>
        <p:spPr>
          <a:xfrm flipV="1">
            <a:off x="5386117" y="3030275"/>
            <a:ext cx="558788" cy="12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FD82464-2690-5BB3-2232-A5E5D1764B4D}"/>
              </a:ext>
            </a:extLst>
          </p:cNvPr>
          <p:cNvCxnSpPr>
            <a:stCxn id="138" idx="3"/>
          </p:cNvCxnSpPr>
          <p:nvPr/>
        </p:nvCxnSpPr>
        <p:spPr>
          <a:xfrm>
            <a:off x="5386117" y="3031489"/>
            <a:ext cx="559388" cy="4421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8B4B36-A149-A2C8-5B1A-D9F7CBA7A4D1}"/>
              </a:ext>
            </a:extLst>
          </p:cNvPr>
          <p:cNvSpPr txBox="1"/>
          <p:nvPr/>
        </p:nvSpPr>
        <p:spPr>
          <a:xfrm>
            <a:off x="1632316" y="2807398"/>
            <a:ext cx="67038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frames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step</a:t>
            </a:r>
          </a:p>
        </p:txBody>
      </p:sp>
      <p:pic>
        <p:nvPicPr>
          <p:cNvPr id="38" name="Google Shape;104;p14">
            <a:extLst>
              <a:ext uri="{FF2B5EF4-FFF2-40B4-BE49-F238E27FC236}">
                <a16:creationId xmlns:a16="http://schemas.microsoft.com/office/drawing/2014/main" id="{2762558D-32EB-3661-9355-0CD484092FF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1462" y="1093967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105;p14">
            <a:extLst>
              <a:ext uri="{FF2B5EF4-FFF2-40B4-BE49-F238E27FC236}">
                <a16:creationId xmlns:a16="http://schemas.microsoft.com/office/drawing/2014/main" id="{AE86E5B8-44AD-508D-5B44-E4E7E7DB45B6}"/>
              </a:ext>
            </a:extLst>
          </p:cNvPr>
          <p:cNvCxnSpPr/>
          <p:nvPr/>
        </p:nvCxnSpPr>
        <p:spPr>
          <a:xfrm>
            <a:off x="1796687" y="941266"/>
            <a:ext cx="0" cy="2783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0" name="Google Shape;106;p14">
            <a:extLst>
              <a:ext uri="{FF2B5EF4-FFF2-40B4-BE49-F238E27FC236}">
                <a16:creationId xmlns:a16="http://schemas.microsoft.com/office/drawing/2014/main" id="{1804DF55-4B8D-D9ED-AFAE-BDAB2F4CD163}"/>
              </a:ext>
            </a:extLst>
          </p:cNvPr>
          <p:cNvCxnSpPr/>
          <p:nvPr/>
        </p:nvCxnSpPr>
        <p:spPr>
          <a:xfrm rot="18900000" flipH="1">
            <a:off x="1666920" y="1267751"/>
            <a:ext cx="212556" cy="1459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107;p14">
            <a:extLst>
              <a:ext uri="{FF2B5EF4-FFF2-40B4-BE49-F238E27FC236}">
                <a16:creationId xmlns:a16="http://schemas.microsoft.com/office/drawing/2014/main" id="{7372AF78-53A8-017E-8487-A7B6990426BA}"/>
              </a:ext>
            </a:extLst>
          </p:cNvPr>
          <p:cNvCxnSpPr/>
          <p:nvPr/>
        </p:nvCxnSpPr>
        <p:spPr>
          <a:xfrm flipH="1">
            <a:off x="1796687" y="987067"/>
            <a:ext cx="191100" cy="2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42" name="Google Shape;108;p14">
            <a:extLst>
              <a:ext uri="{FF2B5EF4-FFF2-40B4-BE49-F238E27FC236}">
                <a16:creationId xmlns:a16="http://schemas.microsoft.com/office/drawing/2014/main" id="{1636975D-CB22-DC69-D828-EA9170367AB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0411427">
            <a:off x="3277046" y="1558691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109;p14">
            <a:extLst>
              <a:ext uri="{FF2B5EF4-FFF2-40B4-BE49-F238E27FC236}">
                <a16:creationId xmlns:a16="http://schemas.microsoft.com/office/drawing/2014/main" id="{2FCDBC01-8901-F1BA-F8F4-1E0B37102D21}"/>
              </a:ext>
            </a:extLst>
          </p:cNvPr>
          <p:cNvCxnSpPr/>
          <p:nvPr/>
        </p:nvCxnSpPr>
        <p:spPr>
          <a:xfrm rot="10800000">
            <a:off x="3375280" y="1656466"/>
            <a:ext cx="0" cy="2867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4" name="Google Shape;110;p14">
            <a:extLst>
              <a:ext uri="{FF2B5EF4-FFF2-40B4-BE49-F238E27FC236}">
                <a16:creationId xmlns:a16="http://schemas.microsoft.com/office/drawing/2014/main" id="{D3825170-38B2-3C3B-3C69-719D41577992}"/>
              </a:ext>
            </a:extLst>
          </p:cNvPr>
          <p:cNvCxnSpPr/>
          <p:nvPr/>
        </p:nvCxnSpPr>
        <p:spPr>
          <a:xfrm rot="9056724" flipH="1">
            <a:off x="3324453" y="1481070"/>
            <a:ext cx="219297" cy="1503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111;p14">
            <a:extLst>
              <a:ext uri="{FF2B5EF4-FFF2-40B4-BE49-F238E27FC236}">
                <a16:creationId xmlns:a16="http://schemas.microsoft.com/office/drawing/2014/main" id="{FAD5E743-880D-9156-19A0-E0A6C6BB3534}"/>
              </a:ext>
            </a:extLst>
          </p:cNvPr>
          <p:cNvCxnSpPr/>
          <p:nvPr/>
        </p:nvCxnSpPr>
        <p:spPr>
          <a:xfrm rot="19859479">
            <a:off x="3068552" y="1754396"/>
            <a:ext cx="3272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46" name="Google Shape;112;p14">
            <a:extLst>
              <a:ext uri="{FF2B5EF4-FFF2-40B4-BE49-F238E27FC236}">
                <a16:creationId xmlns:a16="http://schemas.microsoft.com/office/drawing/2014/main" id="{E00AD11A-A0F6-A4DB-A628-057D9A88873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02669">
            <a:off x="5278879" y="955387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113;p14">
            <a:extLst>
              <a:ext uri="{FF2B5EF4-FFF2-40B4-BE49-F238E27FC236}">
                <a16:creationId xmlns:a16="http://schemas.microsoft.com/office/drawing/2014/main" id="{A7DCD879-FFAB-B002-704E-478E80BF2191}"/>
              </a:ext>
            </a:extLst>
          </p:cNvPr>
          <p:cNvCxnSpPr>
            <a:cxnSpLocks/>
          </p:cNvCxnSpPr>
          <p:nvPr/>
        </p:nvCxnSpPr>
        <p:spPr>
          <a:xfrm flipV="1">
            <a:off x="5149709" y="1017217"/>
            <a:ext cx="243018" cy="1049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8" name="Google Shape;114;p14">
            <a:extLst>
              <a:ext uri="{FF2B5EF4-FFF2-40B4-BE49-F238E27FC236}">
                <a16:creationId xmlns:a16="http://schemas.microsoft.com/office/drawing/2014/main" id="{9293806B-77B0-E3B9-DE28-3F0188F48F61}"/>
              </a:ext>
            </a:extLst>
          </p:cNvPr>
          <p:cNvCxnSpPr/>
          <p:nvPr/>
        </p:nvCxnSpPr>
        <p:spPr>
          <a:xfrm rot="16889068" flipH="1">
            <a:off x="5332494" y="1070110"/>
            <a:ext cx="212454" cy="1460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115;p14">
            <a:extLst>
              <a:ext uri="{FF2B5EF4-FFF2-40B4-BE49-F238E27FC236}">
                <a16:creationId xmlns:a16="http://schemas.microsoft.com/office/drawing/2014/main" id="{0DB43017-E2D3-D690-43D5-D688334E8BDA}"/>
              </a:ext>
            </a:extLst>
          </p:cNvPr>
          <p:cNvCxnSpPr/>
          <p:nvPr/>
        </p:nvCxnSpPr>
        <p:spPr>
          <a:xfrm rot="6086235">
            <a:off x="5261002" y="868890"/>
            <a:ext cx="3177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50" name="Google Shape;116;p14">
            <a:extLst>
              <a:ext uri="{FF2B5EF4-FFF2-40B4-BE49-F238E27FC236}">
                <a16:creationId xmlns:a16="http://schemas.microsoft.com/office/drawing/2014/main" id="{186EB840-D843-0AA7-109A-F8B102BD23B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394343">
            <a:off x="7056867" y="1705245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117;p14">
            <a:extLst>
              <a:ext uri="{FF2B5EF4-FFF2-40B4-BE49-F238E27FC236}">
                <a16:creationId xmlns:a16="http://schemas.microsoft.com/office/drawing/2014/main" id="{A0B3ED75-304F-64DB-000E-D85F3F91AAA7}"/>
              </a:ext>
            </a:extLst>
          </p:cNvPr>
          <p:cNvCxnSpPr>
            <a:cxnSpLocks/>
          </p:cNvCxnSpPr>
          <p:nvPr/>
        </p:nvCxnSpPr>
        <p:spPr>
          <a:xfrm rot="10800000">
            <a:off x="7190685" y="1784867"/>
            <a:ext cx="0" cy="2784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2" name="Google Shape;118;p14">
            <a:extLst>
              <a:ext uri="{FF2B5EF4-FFF2-40B4-BE49-F238E27FC236}">
                <a16:creationId xmlns:a16="http://schemas.microsoft.com/office/drawing/2014/main" id="{FF1AB792-74E2-5771-1766-ECF4B816E1FF}"/>
              </a:ext>
            </a:extLst>
          </p:cNvPr>
          <p:cNvCxnSpPr/>
          <p:nvPr/>
        </p:nvCxnSpPr>
        <p:spPr>
          <a:xfrm rot="14278135" flipH="1">
            <a:off x="7202563" y="1763201"/>
            <a:ext cx="212678" cy="1458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119;p14">
            <a:extLst>
              <a:ext uri="{FF2B5EF4-FFF2-40B4-BE49-F238E27FC236}">
                <a16:creationId xmlns:a16="http://schemas.microsoft.com/office/drawing/2014/main" id="{1FC59C7D-B6DA-F000-B7F7-66E5BC746377}"/>
              </a:ext>
            </a:extLst>
          </p:cNvPr>
          <p:cNvCxnSpPr/>
          <p:nvPr/>
        </p:nvCxnSpPr>
        <p:spPr>
          <a:xfrm rot="3477613">
            <a:off x="6947570" y="1650166"/>
            <a:ext cx="3178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58" name="Google Shape;108;p14">
            <a:extLst>
              <a:ext uri="{FF2B5EF4-FFF2-40B4-BE49-F238E27FC236}">
                <a16:creationId xmlns:a16="http://schemas.microsoft.com/office/drawing/2014/main" id="{0D853082-0E08-94D0-1DC7-A24A834A9AC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0411427">
            <a:off x="8163211" y="2295705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109;p14">
            <a:extLst>
              <a:ext uri="{FF2B5EF4-FFF2-40B4-BE49-F238E27FC236}">
                <a16:creationId xmlns:a16="http://schemas.microsoft.com/office/drawing/2014/main" id="{786CA02E-ABCA-CFC6-B634-1E412022B70C}"/>
              </a:ext>
            </a:extLst>
          </p:cNvPr>
          <p:cNvCxnSpPr>
            <a:cxnSpLocks/>
          </p:cNvCxnSpPr>
          <p:nvPr/>
        </p:nvCxnSpPr>
        <p:spPr>
          <a:xfrm flipV="1">
            <a:off x="8261445" y="2393481"/>
            <a:ext cx="0" cy="202434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0" name="Google Shape;110;p14">
            <a:extLst>
              <a:ext uri="{FF2B5EF4-FFF2-40B4-BE49-F238E27FC236}">
                <a16:creationId xmlns:a16="http://schemas.microsoft.com/office/drawing/2014/main" id="{0090B07F-9C97-337A-188A-52227B58B894}"/>
              </a:ext>
            </a:extLst>
          </p:cNvPr>
          <p:cNvCxnSpPr/>
          <p:nvPr/>
        </p:nvCxnSpPr>
        <p:spPr>
          <a:xfrm rot="9056724" flipH="1">
            <a:off x="8210618" y="2218084"/>
            <a:ext cx="219297" cy="150331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11;p14">
            <a:extLst>
              <a:ext uri="{FF2B5EF4-FFF2-40B4-BE49-F238E27FC236}">
                <a16:creationId xmlns:a16="http://schemas.microsoft.com/office/drawing/2014/main" id="{C66B1202-3A02-E2E8-1CEC-1A6105DF9114}"/>
              </a:ext>
            </a:extLst>
          </p:cNvPr>
          <p:cNvCxnSpPr>
            <a:cxnSpLocks/>
          </p:cNvCxnSpPr>
          <p:nvPr/>
        </p:nvCxnSpPr>
        <p:spPr>
          <a:xfrm flipV="1">
            <a:off x="8055714" y="2412060"/>
            <a:ext cx="205730" cy="125679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67" name="Google Shape;112;p14">
            <a:extLst>
              <a:ext uri="{FF2B5EF4-FFF2-40B4-BE49-F238E27FC236}">
                <a16:creationId xmlns:a16="http://schemas.microsoft.com/office/drawing/2014/main" id="{B02E056F-3AA1-50B8-35EE-A7D1107F1CC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02669">
            <a:off x="8146295" y="2861680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113;p14">
            <a:extLst>
              <a:ext uri="{FF2B5EF4-FFF2-40B4-BE49-F238E27FC236}">
                <a16:creationId xmlns:a16="http://schemas.microsoft.com/office/drawing/2014/main" id="{11B9535F-11DB-87B8-F879-76DC01695BC5}"/>
              </a:ext>
            </a:extLst>
          </p:cNvPr>
          <p:cNvCxnSpPr>
            <a:cxnSpLocks/>
          </p:cNvCxnSpPr>
          <p:nvPr/>
        </p:nvCxnSpPr>
        <p:spPr>
          <a:xfrm flipV="1">
            <a:off x="8017125" y="2923510"/>
            <a:ext cx="243018" cy="10497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" name="Google Shape;114;p14">
            <a:extLst>
              <a:ext uri="{FF2B5EF4-FFF2-40B4-BE49-F238E27FC236}">
                <a16:creationId xmlns:a16="http://schemas.microsoft.com/office/drawing/2014/main" id="{A5FFF67F-9AC8-740B-76F9-32ED916B3D08}"/>
              </a:ext>
            </a:extLst>
          </p:cNvPr>
          <p:cNvCxnSpPr>
            <a:cxnSpLocks/>
          </p:cNvCxnSpPr>
          <p:nvPr/>
        </p:nvCxnSpPr>
        <p:spPr>
          <a:xfrm>
            <a:off x="8255734" y="2930780"/>
            <a:ext cx="93213" cy="17674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115;p14">
            <a:extLst>
              <a:ext uri="{FF2B5EF4-FFF2-40B4-BE49-F238E27FC236}">
                <a16:creationId xmlns:a16="http://schemas.microsoft.com/office/drawing/2014/main" id="{87C541DE-17FA-EA5A-6545-AD82C9EC0A36}"/>
              </a:ext>
            </a:extLst>
          </p:cNvPr>
          <p:cNvCxnSpPr>
            <a:cxnSpLocks/>
          </p:cNvCxnSpPr>
          <p:nvPr/>
        </p:nvCxnSpPr>
        <p:spPr>
          <a:xfrm flipH="1">
            <a:off x="8255773" y="2715904"/>
            <a:ext cx="47616" cy="21497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79" name="Google Shape;116;p14">
            <a:extLst>
              <a:ext uri="{FF2B5EF4-FFF2-40B4-BE49-F238E27FC236}">
                <a16:creationId xmlns:a16="http://schemas.microsoft.com/office/drawing/2014/main" id="{43CE41E1-F968-9BF3-E958-E5A7A1D2700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394343">
            <a:off x="8060813" y="3409460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117;p14">
            <a:extLst>
              <a:ext uri="{FF2B5EF4-FFF2-40B4-BE49-F238E27FC236}">
                <a16:creationId xmlns:a16="http://schemas.microsoft.com/office/drawing/2014/main" id="{AB1B1E0D-07BD-5CC1-8D22-4EC7F8A64F5B}"/>
              </a:ext>
            </a:extLst>
          </p:cNvPr>
          <p:cNvCxnSpPr>
            <a:cxnSpLocks/>
          </p:cNvCxnSpPr>
          <p:nvPr/>
        </p:nvCxnSpPr>
        <p:spPr>
          <a:xfrm flipV="1">
            <a:off x="8194631" y="3484053"/>
            <a:ext cx="0" cy="229547"/>
          </a:xfrm>
          <a:prstGeom prst="straightConnector1">
            <a:avLst/>
          </a:prstGeom>
          <a:noFill/>
          <a:ln w="9525" cap="flat" cmpd="sng">
            <a:solidFill>
              <a:srgbClr val="0944A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81" name="Google Shape;118;p14">
            <a:extLst>
              <a:ext uri="{FF2B5EF4-FFF2-40B4-BE49-F238E27FC236}">
                <a16:creationId xmlns:a16="http://schemas.microsoft.com/office/drawing/2014/main" id="{BDF7178E-29BD-CC81-197E-3EA4CADEC74F}"/>
              </a:ext>
            </a:extLst>
          </p:cNvPr>
          <p:cNvCxnSpPr>
            <a:cxnSpLocks/>
          </p:cNvCxnSpPr>
          <p:nvPr/>
        </p:nvCxnSpPr>
        <p:spPr>
          <a:xfrm>
            <a:off x="8194631" y="3488857"/>
            <a:ext cx="204209" cy="111519"/>
          </a:xfrm>
          <a:prstGeom prst="straightConnector1">
            <a:avLst/>
          </a:prstGeom>
          <a:noFill/>
          <a:ln w="9525" cap="flat" cmpd="sng">
            <a:solidFill>
              <a:srgbClr val="0944A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119;p14">
            <a:extLst>
              <a:ext uri="{FF2B5EF4-FFF2-40B4-BE49-F238E27FC236}">
                <a16:creationId xmlns:a16="http://schemas.microsoft.com/office/drawing/2014/main" id="{91941EBD-C223-C1B7-6105-66CB11BCAC22}"/>
              </a:ext>
            </a:extLst>
          </p:cNvPr>
          <p:cNvCxnSpPr>
            <a:cxnSpLocks/>
          </p:cNvCxnSpPr>
          <p:nvPr/>
        </p:nvCxnSpPr>
        <p:spPr>
          <a:xfrm>
            <a:off x="8054973" y="3295350"/>
            <a:ext cx="139748" cy="193731"/>
          </a:xfrm>
          <a:prstGeom prst="straightConnector1">
            <a:avLst/>
          </a:prstGeom>
          <a:noFill/>
          <a:ln w="9525" cap="flat" cmpd="sng">
            <a:solidFill>
              <a:srgbClr val="0944A3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92" name="Google Shape;108;p14">
            <a:extLst>
              <a:ext uri="{FF2B5EF4-FFF2-40B4-BE49-F238E27FC236}">
                <a16:creationId xmlns:a16="http://schemas.microsoft.com/office/drawing/2014/main" id="{C112B5B1-A120-A425-B8B3-DE0F0A68E88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0411427">
            <a:off x="3613978" y="4765832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109;p14">
            <a:extLst>
              <a:ext uri="{FF2B5EF4-FFF2-40B4-BE49-F238E27FC236}">
                <a16:creationId xmlns:a16="http://schemas.microsoft.com/office/drawing/2014/main" id="{29A2B570-6DA8-1669-712B-25754C28A3AF}"/>
              </a:ext>
            </a:extLst>
          </p:cNvPr>
          <p:cNvCxnSpPr>
            <a:cxnSpLocks/>
          </p:cNvCxnSpPr>
          <p:nvPr/>
        </p:nvCxnSpPr>
        <p:spPr>
          <a:xfrm flipV="1">
            <a:off x="3712212" y="4863608"/>
            <a:ext cx="0" cy="202434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94" name="Google Shape;110;p14">
            <a:extLst>
              <a:ext uri="{FF2B5EF4-FFF2-40B4-BE49-F238E27FC236}">
                <a16:creationId xmlns:a16="http://schemas.microsoft.com/office/drawing/2014/main" id="{80F9D15B-C25D-5ACD-7236-22CAB497AC27}"/>
              </a:ext>
            </a:extLst>
          </p:cNvPr>
          <p:cNvCxnSpPr/>
          <p:nvPr/>
        </p:nvCxnSpPr>
        <p:spPr>
          <a:xfrm rot="9056724" flipH="1">
            <a:off x="3661385" y="4688211"/>
            <a:ext cx="219297" cy="150331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111;p14">
            <a:extLst>
              <a:ext uri="{FF2B5EF4-FFF2-40B4-BE49-F238E27FC236}">
                <a16:creationId xmlns:a16="http://schemas.microsoft.com/office/drawing/2014/main" id="{700AF6C6-8758-A6F0-5B58-D0637A308358}"/>
              </a:ext>
            </a:extLst>
          </p:cNvPr>
          <p:cNvCxnSpPr>
            <a:cxnSpLocks/>
          </p:cNvCxnSpPr>
          <p:nvPr/>
        </p:nvCxnSpPr>
        <p:spPr>
          <a:xfrm flipV="1">
            <a:off x="3506481" y="4882187"/>
            <a:ext cx="205730" cy="125679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99" name="Google Shape;112;p14">
            <a:extLst>
              <a:ext uri="{FF2B5EF4-FFF2-40B4-BE49-F238E27FC236}">
                <a16:creationId xmlns:a16="http://schemas.microsoft.com/office/drawing/2014/main" id="{44F3DC68-51BC-AF7D-3E1D-CFD9B5AF557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02669">
            <a:off x="5414227" y="4133759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13;p14">
            <a:extLst>
              <a:ext uri="{FF2B5EF4-FFF2-40B4-BE49-F238E27FC236}">
                <a16:creationId xmlns:a16="http://schemas.microsoft.com/office/drawing/2014/main" id="{89D5F6DD-B3DC-47C6-FA09-140496F15140}"/>
              </a:ext>
            </a:extLst>
          </p:cNvPr>
          <p:cNvCxnSpPr>
            <a:cxnSpLocks/>
          </p:cNvCxnSpPr>
          <p:nvPr/>
        </p:nvCxnSpPr>
        <p:spPr>
          <a:xfrm flipV="1">
            <a:off x="5285057" y="4195589"/>
            <a:ext cx="243018" cy="10497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1" name="Google Shape;114;p14">
            <a:extLst>
              <a:ext uri="{FF2B5EF4-FFF2-40B4-BE49-F238E27FC236}">
                <a16:creationId xmlns:a16="http://schemas.microsoft.com/office/drawing/2014/main" id="{25462D1B-EF09-4F60-E121-B1A9DBD6D3D2}"/>
              </a:ext>
            </a:extLst>
          </p:cNvPr>
          <p:cNvCxnSpPr>
            <a:cxnSpLocks/>
          </p:cNvCxnSpPr>
          <p:nvPr/>
        </p:nvCxnSpPr>
        <p:spPr>
          <a:xfrm>
            <a:off x="5523666" y="4202859"/>
            <a:ext cx="93213" cy="17674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15;p14">
            <a:extLst>
              <a:ext uri="{FF2B5EF4-FFF2-40B4-BE49-F238E27FC236}">
                <a16:creationId xmlns:a16="http://schemas.microsoft.com/office/drawing/2014/main" id="{1C059020-3E1D-79AD-9980-4065B7568136}"/>
              </a:ext>
            </a:extLst>
          </p:cNvPr>
          <p:cNvCxnSpPr>
            <a:cxnSpLocks/>
          </p:cNvCxnSpPr>
          <p:nvPr/>
        </p:nvCxnSpPr>
        <p:spPr>
          <a:xfrm flipH="1">
            <a:off x="5523705" y="3987983"/>
            <a:ext cx="47616" cy="21497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03" name="Google Shape;116;p14">
            <a:extLst>
              <a:ext uri="{FF2B5EF4-FFF2-40B4-BE49-F238E27FC236}">
                <a16:creationId xmlns:a16="http://schemas.microsoft.com/office/drawing/2014/main" id="{AAE1DBB5-E78D-CFC5-1F65-2263EB0EB98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394343">
            <a:off x="7129539" y="4747028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17;p14">
            <a:extLst>
              <a:ext uri="{FF2B5EF4-FFF2-40B4-BE49-F238E27FC236}">
                <a16:creationId xmlns:a16="http://schemas.microsoft.com/office/drawing/2014/main" id="{1645554D-9002-5F4D-F349-16285D121A72}"/>
              </a:ext>
            </a:extLst>
          </p:cNvPr>
          <p:cNvCxnSpPr>
            <a:cxnSpLocks/>
          </p:cNvCxnSpPr>
          <p:nvPr/>
        </p:nvCxnSpPr>
        <p:spPr>
          <a:xfrm flipV="1">
            <a:off x="7263357" y="4821621"/>
            <a:ext cx="0" cy="229547"/>
          </a:xfrm>
          <a:prstGeom prst="straightConnector1">
            <a:avLst/>
          </a:prstGeom>
          <a:noFill/>
          <a:ln w="9525" cap="flat" cmpd="sng">
            <a:solidFill>
              <a:srgbClr val="0944A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5" name="Google Shape;118;p14">
            <a:extLst>
              <a:ext uri="{FF2B5EF4-FFF2-40B4-BE49-F238E27FC236}">
                <a16:creationId xmlns:a16="http://schemas.microsoft.com/office/drawing/2014/main" id="{E729E6AC-62B4-2EBF-47FB-9B05977D3E07}"/>
              </a:ext>
            </a:extLst>
          </p:cNvPr>
          <p:cNvCxnSpPr>
            <a:cxnSpLocks/>
          </p:cNvCxnSpPr>
          <p:nvPr/>
        </p:nvCxnSpPr>
        <p:spPr>
          <a:xfrm>
            <a:off x="7263357" y="4826425"/>
            <a:ext cx="204209" cy="111519"/>
          </a:xfrm>
          <a:prstGeom prst="straightConnector1">
            <a:avLst/>
          </a:prstGeom>
          <a:noFill/>
          <a:ln w="9525" cap="flat" cmpd="sng">
            <a:solidFill>
              <a:srgbClr val="0944A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19;p14">
            <a:extLst>
              <a:ext uri="{FF2B5EF4-FFF2-40B4-BE49-F238E27FC236}">
                <a16:creationId xmlns:a16="http://schemas.microsoft.com/office/drawing/2014/main" id="{2FCF06D5-A250-1901-0305-DCE0569574C9}"/>
              </a:ext>
            </a:extLst>
          </p:cNvPr>
          <p:cNvCxnSpPr>
            <a:cxnSpLocks/>
          </p:cNvCxnSpPr>
          <p:nvPr/>
        </p:nvCxnSpPr>
        <p:spPr>
          <a:xfrm>
            <a:off x="7123699" y="4632918"/>
            <a:ext cx="139748" cy="193731"/>
          </a:xfrm>
          <a:prstGeom prst="straightConnector1">
            <a:avLst/>
          </a:prstGeom>
          <a:noFill/>
          <a:ln w="9525" cap="flat" cmpd="sng">
            <a:solidFill>
              <a:srgbClr val="0944A3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07" name="Google Shape;104;p14">
            <a:extLst>
              <a:ext uri="{FF2B5EF4-FFF2-40B4-BE49-F238E27FC236}">
                <a16:creationId xmlns:a16="http://schemas.microsoft.com/office/drawing/2014/main" id="{C67F7073-5329-E3BD-ADAA-ADE9983BC0C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8719" y="4216037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5;p14">
            <a:extLst>
              <a:ext uri="{FF2B5EF4-FFF2-40B4-BE49-F238E27FC236}">
                <a16:creationId xmlns:a16="http://schemas.microsoft.com/office/drawing/2014/main" id="{AAAC1DB4-78F2-E67C-2C6D-8FC4C45A9FFD}"/>
              </a:ext>
            </a:extLst>
          </p:cNvPr>
          <p:cNvCxnSpPr/>
          <p:nvPr/>
        </p:nvCxnSpPr>
        <p:spPr>
          <a:xfrm>
            <a:off x="2043944" y="4063336"/>
            <a:ext cx="0" cy="2783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9" name="Google Shape;106;p14">
            <a:extLst>
              <a:ext uri="{FF2B5EF4-FFF2-40B4-BE49-F238E27FC236}">
                <a16:creationId xmlns:a16="http://schemas.microsoft.com/office/drawing/2014/main" id="{CAD2518E-FEEF-CF9A-EDE3-DEB64BA55876}"/>
              </a:ext>
            </a:extLst>
          </p:cNvPr>
          <p:cNvCxnSpPr/>
          <p:nvPr/>
        </p:nvCxnSpPr>
        <p:spPr>
          <a:xfrm rot="18900000" flipH="1">
            <a:off x="1914177" y="4389821"/>
            <a:ext cx="212556" cy="1459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07;p14">
            <a:extLst>
              <a:ext uri="{FF2B5EF4-FFF2-40B4-BE49-F238E27FC236}">
                <a16:creationId xmlns:a16="http://schemas.microsoft.com/office/drawing/2014/main" id="{1269941D-BF60-5B00-6246-39A3C9BE41F6}"/>
              </a:ext>
            </a:extLst>
          </p:cNvPr>
          <p:cNvCxnSpPr/>
          <p:nvPr/>
        </p:nvCxnSpPr>
        <p:spPr>
          <a:xfrm flipH="1">
            <a:off x="2043944" y="4109137"/>
            <a:ext cx="191100" cy="2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1" name="Plus Sign 110">
            <a:extLst>
              <a:ext uri="{FF2B5EF4-FFF2-40B4-BE49-F238E27FC236}">
                <a16:creationId xmlns:a16="http://schemas.microsoft.com/office/drawing/2014/main" id="{09AB02D2-4E5D-D33D-F48A-EE61479BD547}"/>
              </a:ext>
            </a:extLst>
          </p:cNvPr>
          <p:cNvSpPr/>
          <p:nvPr/>
        </p:nvSpPr>
        <p:spPr>
          <a:xfrm>
            <a:off x="7704367" y="2393726"/>
            <a:ext cx="181546" cy="202189"/>
          </a:xfrm>
          <a:prstGeom prst="mathPlus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Plus Sign 111">
            <a:extLst>
              <a:ext uri="{FF2B5EF4-FFF2-40B4-BE49-F238E27FC236}">
                <a16:creationId xmlns:a16="http://schemas.microsoft.com/office/drawing/2014/main" id="{075017A4-E615-FFD1-F10C-EEC014ED3D0E}"/>
              </a:ext>
            </a:extLst>
          </p:cNvPr>
          <p:cNvSpPr/>
          <p:nvPr/>
        </p:nvSpPr>
        <p:spPr>
          <a:xfrm>
            <a:off x="7696985" y="2848428"/>
            <a:ext cx="205730" cy="202434"/>
          </a:xfrm>
          <a:prstGeom prst="mathPlus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Plus Sign 112">
            <a:extLst>
              <a:ext uri="{FF2B5EF4-FFF2-40B4-BE49-F238E27FC236}">
                <a16:creationId xmlns:a16="http://schemas.microsoft.com/office/drawing/2014/main" id="{0EEF80C2-DE04-89AE-455A-CE6E5B5B10DA}"/>
              </a:ext>
            </a:extLst>
          </p:cNvPr>
          <p:cNvSpPr/>
          <p:nvPr/>
        </p:nvSpPr>
        <p:spPr>
          <a:xfrm>
            <a:off x="7700217" y="3428746"/>
            <a:ext cx="205730" cy="202434"/>
          </a:xfrm>
          <a:prstGeom prst="mathPlus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617B5-75D2-44EA-5EC8-93E9CBF5C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4" name="Google Shape;248;p19">
            <a:extLst>
              <a:ext uri="{FF2B5EF4-FFF2-40B4-BE49-F238E27FC236}">
                <a16:creationId xmlns:a16="http://schemas.microsoft.com/office/drawing/2014/main" id="{99242C70-E32E-74C7-DC3B-4C8E7490B364}"/>
              </a:ext>
            </a:extLst>
          </p:cNvPr>
          <p:cNvSpPr txBox="1"/>
          <p:nvPr/>
        </p:nvSpPr>
        <p:spPr>
          <a:xfrm>
            <a:off x="3487263" y="-17558"/>
            <a:ext cx="2517608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decomposition</a:t>
            </a:r>
            <a:endParaRPr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74" y="2208447"/>
            <a:ext cx="530250" cy="4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600" y="1150347"/>
            <a:ext cx="530250" cy="4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550" y="1977939"/>
            <a:ext cx="530250" cy="42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8079" y="1309896"/>
            <a:ext cx="530250" cy="4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/>
          <p:nvPr/>
        </p:nvSpPr>
        <p:spPr>
          <a:xfrm>
            <a:off x="4401325" y="1788397"/>
            <a:ext cx="161700" cy="140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2512875" y="2122897"/>
            <a:ext cx="280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4699950" y="1068647"/>
            <a:ext cx="280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2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6539400" y="1891047"/>
            <a:ext cx="280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3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8783425" y="1216197"/>
            <a:ext cx="280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</a:rPr>
              <a:t>4</a:t>
            </a:r>
            <a:endParaRPr sz="700" b="1">
              <a:solidFill>
                <a:schemeClr val="lt1"/>
              </a:solidFill>
            </a:endParaRPr>
          </a:p>
        </p:txBody>
      </p:sp>
      <p:cxnSp>
        <p:nvCxnSpPr>
          <p:cNvPr id="143" name="Google Shape;143;p15"/>
          <p:cNvCxnSpPr/>
          <p:nvPr/>
        </p:nvCxnSpPr>
        <p:spPr>
          <a:xfrm>
            <a:off x="809092" y="3784708"/>
            <a:ext cx="0" cy="73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4" name="Google Shape;144;p15"/>
          <p:cNvCxnSpPr/>
          <p:nvPr/>
        </p:nvCxnSpPr>
        <p:spPr>
          <a:xfrm flipH="1">
            <a:off x="278392" y="4522544"/>
            <a:ext cx="530700" cy="3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15"/>
          <p:cNvCxnSpPr/>
          <p:nvPr/>
        </p:nvCxnSpPr>
        <p:spPr>
          <a:xfrm rot="10800000">
            <a:off x="809111" y="4522610"/>
            <a:ext cx="7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46" name="Google Shape;146;p15"/>
          <p:cNvSpPr txBox="1"/>
          <p:nvPr/>
        </p:nvSpPr>
        <p:spPr>
          <a:xfrm>
            <a:off x="1639394" y="4361080"/>
            <a:ext cx="23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y</a:t>
            </a:r>
            <a:endParaRPr sz="400">
              <a:solidFill>
                <a:schemeClr val="dk2"/>
              </a:solidFill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709610" y="3516747"/>
            <a:ext cx="23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z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1206875" y="2604122"/>
            <a:ext cx="745950" cy="1400050"/>
          </a:xfrm>
          <a:custGeom>
            <a:avLst/>
            <a:gdLst/>
            <a:ahLst/>
            <a:cxnLst/>
            <a:rect l="l" t="t" r="r" b="b"/>
            <a:pathLst>
              <a:path w="29838" h="56002" extrusionOk="0">
                <a:moveTo>
                  <a:pt x="0" y="56002"/>
                </a:moveTo>
                <a:cubicBezTo>
                  <a:pt x="3368" y="43372"/>
                  <a:pt x="10398" y="31947"/>
                  <a:pt x="16985" y="20657"/>
                </a:cubicBezTo>
                <a:cubicBezTo>
                  <a:pt x="21072" y="13652"/>
                  <a:pt x="24104" y="5734"/>
                  <a:pt x="29838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9" name="Google Shape;149;p15"/>
          <p:cNvSpPr/>
          <p:nvPr/>
        </p:nvSpPr>
        <p:spPr>
          <a:xfrm>
            <a:off x="1252775" y="2461320"/>
            <a:ext cx="2859488" cy="1554290"/>
          </a:xfrm>
          <a:custGeom>
            <a:avLst/>
            <a:gdLst/>
            <a:ahLst/>
            <a:cxnLst/>
            <a:rect l="l" t="t" r="r" b="b"/>
            <a:pathLst>
              <a:path w="127613" h="76200" extrusionOk="0">
                <a:moveTo>
                  <a:pt x="0" y="76200"/>
                </a:moveTo>
                <a:cubicBezTo>
                  <a:pt x="45386" y="56332"/>
                  <a:pt x="111915" y="46991"/>
                  <a:pt x="127613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0" name="Google Shape;150;p15"/>
          <p:cNvSpPr/>
          <p:nvPr/>
        </p:nvSpPr>
        <p:spPr>
          <a:xfrm>
            <a:off x="1229825" y="2569697"/>
            <a:ext cx="5278925" cy="1532550"/>
          </a:xfrm>
          <a:custGeom>
            <a:avLst/>
            <a:gdLst/>
            <a:ahLst/>
            <a:cxnLst/>
            <a:rect l="l" t="t" r="r" b="b"/>
            <a:pathLst>
              <a:path w="211157" h="61302" extrusionOk="0">
                <a:moveTo>
                  <a:pt x="0" y="58297"/>
                </a:moveTo>
                <a:cubicBezTo>
                  <a:pt x="43590" y="64523"/>
                  <a:pt x="89406" y="60753"/>
                  <a:pt x="131744" y="48658"/>
                </a:cubicBezTo>
                <a:cubicBezTo>
                  <a:pt x="161595" y="40130"/>
                  <a:pt x="197273" y="27767"/>
                  <a:pt x="211157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" name="Google Shape;151;p15"/>
          <p:cNvSpPr/>
          <p:nvPr/>
        </p:nvSpPr>
        <p:spPr>
          <a:xfrm>
            <a:off x="1206875" y="2569697"/>
            <a:ext cx="7139632" cy="1643660"/>
          </a:xfrm>
          <a:custGeom>
            <a:avLst/>
            <a:gdLst/>
            <a:ahLst/>
            <a:cxnLst/>
            <a:rect l="l" t="t" r="r" b="b"/>
            <a:pathLst>
              <a:path w="290111" h="81703" extrusionOk="0">
                <a:moveTo>
                  <a:pt x="0" y="73905"/>
                </a:moveTo>
                <a:cubicBezTo>
                  <a:pt x="26105" y="85089"/>
                  <a:pt x="56522" y="80790"/>
                  <a:pt x="84922" y="80790"/>
                </a:cubicBezTo>
                <a:cubicBezTo>
                  <a:pt x="107161" y="80790"/>
                  <a:pt x="129601" y="80178"/>
                  <a:pt x="151482" y="76200"/>
                </a:cubicBezTo>
                <a:cubicBezTo>
                  <a:pt x="168905" y="73033"/>
                  <a:pt x="187204" y="71990"/>
                  <a:pt x="203353" y="64724"/>
                </a:cubicBezTo>
                <a:cubicBezTo>
                  <a:pt x="225824" y="54613"/>
                  <a:pt x="247248" y="41750"/>
                  <a:pt x="266700" y="26624"/>
                </a:cubicBezTo>
                <a:cubicBezTo>
                  <a:pt x="273448" y="21377"/>
                  <a:pt x="279130" y="14829"/>
                  <a:pt x="284603" y="8262"/>
                </a:cubicBezTo>
                <a:cubicBezTo>
                  <a:pt x="286722" y="5719"/>
                  <a:pt x="290111" y="3310"/>
                  <a:pt x="2901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3425" y="1462597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5"/>
          <p:cNvCxnSpPr>
            <a:cxnSpLocks/>
          </p:cNvCxnSpPr>
          <p:nvPr/>
        </p:nvCxnSpPr>
        <p:spPr>
          <a:xfrm>
            <a:off x="2236470" y="1309896"/>
            <a:ext cx="122180" cy="2727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4" name="Google Shape;154;p15"/>
          <p:cNvCxnSpPr/>
          <p:nvPr/>
        </p:nvCxnSpPr>
        <p:spPr>
          <a:xfrm rot="-2700000" flipH="1">
            <a:off x="2228883" y="1636381"/>
            <a:ext cx="212556" cy="1459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15"/>
          <p:cNvCxnSpPr/>
          <p:nvPr/>
        </p:nvCxnSpPr>
        <p:spPr>
          <a:xfrm flipH="1">
            <a:off x="2358650" y="1355697"/>
            <a:ext cx="191100" cy="2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6" name="Google Shape;15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88573">
            <a:off x="4053650" y="2025122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5"/>
          <p:cNvCxnSpPr/>
          <p:nvPr/>
        </p:nvCxnSpPr>
        <p:spPr>
          <a:xfrm rot="9056724" flipH="1">
            <a:off x="4101057" y="1947501"/>
            <a:ext cx="219297" cy="1503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15"/>
          <p:cNvCxnSpPr/>
          <p:nvPr/>
        </p:nvCxnSpPr>
        <p:spPr>
          <a:xfrm rot="-1740521">
            <a:off x="3845156" y="2220827"/>
            <a:ext cx="3272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60" name="Google Shape;16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02669">
            <a:off x="6298850" y="1392534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5"/>
          <p:cNvCxnSpPr/>
          <p:nvPr/>
        </p:nvCxnSpPr>
        <p:spPr>
          <a:xfrm rot="-4710932" flipH="1">
            <a:off x="6352465" y="1507257"/>
            <a:ext cx="212454" cy="1460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5"/>
          <p:cNvCxnSpPr/>
          <p:nvPr/>
        </p:nvCxnSpPr>
        <p:spPr>
          <a:xfrm rot="6086235">
            <a:off x="6280973" y="1306037"/>
            <a:ext cx="3177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64" name="Google Shape;16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205657">
            <a:off x="8440187" y="2146234"/>
            <a:ext cx="219275" cy="18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5"/>
          <p:cNvCxnSpPr/>
          <p:nvPr/>
        </p:nvCxnSpPr>
        <p:spPr>
          <a:xfrm rot="10800000">
            <a:off x="8574005" y="2221397"/>
            <a:ext cx="0" cy="2784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6" name="Google Shape;166;p15"/>
          <p:cNvCxnSpPr/>
          <p:nvPr/>
        </p:nvCxnSpPr>
        <p:spPr>
          <a:xfrm rot="-7321865" flipH="1">
            <a:off x="8585883" y="2204190"/>
            <a:ext cx="212678" cy="1458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15"/>
          <p:cNvCxnSpPr/>
          <p:nvPr/>
        </p:nvCxnSpPr>
        <p:spPr>
          <a:xfrm rot="3477613">
            <a:off x="8330890" y="2091155"/>
            <a:ext cx="3178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68" name="Google Shape;168;p15"/>
          <p:cNvSpPr txBox="1"/>
          <p:nvPr/>
        </p:nvSpPr>
        <p:spPr>
          <a:xfrm>
            <a:off x="728800" y="4446347"/>
            <a:ext cx="19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0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2379375" y="672600"/>
            <a:ext cx="1994650" cy="662150"/>
          </a:xfrm>
          <a:custGeom>
            <a:avLst/>
            <a:gdLst/>
            <a:ahLst/>
            <a:cxnLst/>
            <a:rect l="l" t="t" r="r" b="b"/>
            <a:pathLst>
              <a:path w="79786" h="26486" extrusionOk="0">
                <a:moveTo>
                  <a:pt x="0" y="26486"/>
                </a:moveTo>
                <a:cubicBezTo>
                  <a:pt x="1495" y="20517"/>
                  <a:pt x="4160" y="14194"/>
                  <a:pt x="8965" y="10350"/>
                </a:cubicBezTo>
                <a:cubicBezTo>
                  <a:pt x="22199" y="-239"/>
                  <a:pt x="42816" y="-2179"/>
                  <a:pt x="59167" y="2281"/>
                </a:cubicBezTo>
                <a:cubicBezTo>
                  <a:pt x="66397" y="4253"/>
                  <a:pt x="76434" y="4543"/>
                  <a:pt x="79786" y="11246"/>
                </a:cubicBezTo>
              </a:path>
            </a:pathLst>
          </a:custGeom>
          <a:noFill/>
          <a:ln w="19050" cap="flat" cmpd="sng">
            <a:solidFill>
              <a:srgbClr val="00763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0" name="Google Shape;170;p15"/>
          <p:cNvSpPr/>
          <p:nvPr/>
        </p:nvSpPr>
        <p:spPr>
          <a:xfrm>
            <a:off x="4878300" y="705627"/>
            <a:ext cx="1501575" cy="348975"/>
          </a:xfrm>
          <a:custGeom>
            <a:avLst/>
            <a:gdLst/>
            <a:ahLst/>
            <a:cxnLst/>
            <a:rect l="l" t="t" r="r" b="b"/>
            <a:pathLst>
              <a:path w="60063" h="13959" extrusionOk="0">
                <a:moveTo>
                  <a:pt x="0" y="13063"/>
                </a:moveTo>
                <a:cubicBezTo>
                  <a:pt x="12380" y="3776"/>
                  <a:pt x="29716" y="-2399"/>
                  <a:pt x="44823" y="960"/>
                </a:cubicBezTo>
                <a:cubicBezTo>
                  <a:pt x="51341" y="2409"/>
                  <a:pt x="57077" y="7987"/>
                  <a:pt x="60063" y="13959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1" name="Google Shape;171;p15"/>
          <p:cNvSpPr/>
          <p:nvPr/>
        </p:nvSpPr>
        <p:spPr>
          <a:xfrm>
            <a:off x="6702800" y="790920"/>
            <a:ext cx="1817391" cy="292481"/>
          </a:xfrm>
          <a:custGeom>
            <a:avLst/>
            <a:gdLst/>
            <a:ahLst/>
            <a:cxnLst/>
            <a:rect l="l" t="t" r="r" b="b"/>
            <a:pathLst>
              <a:path w="74407" h="16374" extrusionOk="0">
                <a:moveTo>
                  <a:pt x="0" y="16374"/>
                </a:moveTo>
                <a:cubicBezTo>
                  <a:pt x="13146" y="-4662"/>
                  <a:pt x="60654" y="-5615"/>
                  <a:pt x="74407" y="15030"/>
                </a:cubicBezTo>
              </a:path>
            </a:pathLst>
          </a:cu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2" name="Google Shape;172;p15"/>
          <p:cNvSpPr txBox="1"/>
          <p:nvPr/>
        </p:nvSpPr>
        <p:spPr>
          <a:xfrm>
            <a:off x="122525" y="4834369"/>
            <a:ext cx="23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x</a:t>
            </a:r>
            <a:endParaRPr sz="500">
              <a:solidFill>
                <a:schemeClr val="dk2"/>
              </a:solidFill>
            </a:endParaRPr>
          </a:p>
        </p:txBody>
      </p:sp>
      <p:pic>
        <p:nvPicPr>
          <p:cNvPr id="173" name="Google Shape;17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9825" y="3044972"/>
            <a:ext cx="286200" cy="21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7047" y="2945525"/>
            <a:ext cx="286200" cy="22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7346" y="3044025"/>
            <a:ext cx="280200" cy="22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00696" y="3041650"/>
            <a:ext cx="286200" cy="22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>
          <a:blip r:embed="rId12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7050" y="745410"/>
            <a:ext cx="364482" cy="2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77350" y="802463"/>
            <a:ext cx="364475" cy="26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>
          <a:blip r:embed="rId14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29263" y="868973"/>
            <a:ext cx="364475" cy="2693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113;p14">
            <a:extLst>
              <a:ext uri="{FF2B5EF4-FFF2-40B4-BE49-F238E27FC236}">
                <a16:creationId xmlns:a16="http://schemas.microsoft.com/office/drawing/2014/main" id="{B0D47BA4-8BFE-025A-28D0-4993A8258286}"/>
              </a:ext>
            </a:extLst>
          </p:cNvPr>
          <p:cNvCxnSpPr>
            <a:cxnSpLocks/>
          </p:cNvCxnSpPr>
          <p:nvPr/>
        </p:nvCxnSpPr>
        <p:spPr>
          <a:xfrm flipV="1">
            <a:off x="6169680" y="1454364"/>
            <a:ext cx="243018" cy="1049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" name="Google Shape;109;p14">
            <a:extLst>
              <a:ext uri="{FF2B5EF4-FFF2-40B4-BE49-F238E27FC236}">
                <a16:creationId xmlns:a16="http://schemas.microsoft.com/office/drawing/2014/main" id="{DCB7F922-00B5-6F10-4D0A-1EECF13EF9B9}"/>
              </a:ext>
            </a:extLst>
          </p:cNvPr>
          <p:cNvCxnSpPr/>
          <p:nvPr/>
        </p:nvCxnSpPr>
        <p:spPr>
          <a:xfrm rot="10800000">
            <a:off x="4151884" y="2122897"/>
            <a:ext cx="0" cy="2867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0" name="Google Shape;125;p15">
            <a:extLst>
              <a:ext uri="{FF2B5EF4-FFF2-40B4-BE49-F238E27FC236}">
                <a16:creationId xmlns:a16="http://schemas.microsoft.com/office/drawing/2014/main" id="{AE2E1B77-CD42-443A-5E3C-028751E24449}"/>
              </a:ext>
            </a:extLst>
          </p:cNvPr>
          <p:cNvSpPr/>
          <p:nvPr/>
        </p:nvSpPr>
        <p:spPr>
          <a:xfrm>
            <a:off x="2330508" y="1371289"/>
            <a:ext cx="2194905" cy="648833"/>
          </a:xfrm>
          <a:custGeom>
            <a:avLst/>
            <a:gdLst/>
            <a:ahLst/>
            <a:cxnLst/>
            <a:rect l="l" t="t" r="r" b="b"/>
            <a:pathLst>
              <a:path w="82261" h="24097" extrusionOk="0">
                <a:moveTo>
                  <a:pt x="0" y="24097"/>
                </a:moveTo>
                <a:cubicBezTo>
                  <a:pt x="1116" y="19632"/>
                  <a:pt x="6539" y="17535"/>
                  <a:pt x="9092" y="13706"/>
                </a:cubicBezTo>
                <a:cubicBezTo>
                  <a:pt x="13317" y="7369"/>
                  <a:pt x="22118" y="5408"/>
                  <a:pt x="29441" y="3315"/>
                </a:cubicBezTo>
                <a:cubicBezTo>
                  <a:pt x="35213" y="1665"/>
                  <a:pt x="41271" y="-703"/>
                  <a:pt x="47192" y="284"/>
                </a:cubicBezTo>
                <a:cubicBezTo>
                  <a:pt x="60052" y="2427"/>
                  <a:pt x="70600" y="11772"/>
                  <a:pt x="82261" y="17603"/>
                </a:cubicBezTo>
              </a:path>
            </a:pathLst>
          </a:custGeom>
          <a:noFill/>
          <a:ln w="28575" cap="flat" cmpd="sng">
            <a:solidFill>
              <a:srgbClr val="6AA84F"/>
            </a:solidFill>
            <a:prstDash val="dash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126;p15">
            <a:extLst>
              <a:ext uri="{FF2B5EF4-FFF2-40B4-BE49-F238E27FC236}">
                <a16:creationId xmlns:a16="http://schemas.microsoft.com/office/drawing/2014/main" id="{23DACB4E-DEC9-5A0C-3218-BBE65A4182CC}"/>
              </a:ext>
            </a:extLst>
          </p:cNvPr>
          <p:cNvSpPr/>
          <p:nvPr/>
        </p:nvSpPr>
        <p:spPr>
          <a:xfrm>
            <a:off x="4494498" y="1630667"/>
            <a:ext cx="1882990" cy="777593"/>
          </a:xfrm>
          <a:custGeom>
            <a:avLst/>
            <a:gdLst/>
            <a:ahLst/>
            <a:cxnLst/>
            <a:rect l="l" t="t" r="r" b="b"/>
            <a:pathLst>
              <a:path w="70571" h="28879" extrusionOk="0">
                <a:moveTo>
                  <a:pt x="0" y="8795"/>
                </a:moveTo>
                <a:cubicBezTo>
                  <a:pt x="0" y="14220"/>
                  <a:pt x="9773" y="13579"/>
                  <a:pt x="14287" y="16588"/>
                </a:cubicBezTo>
                <a:cubicBezTo>
                  <a:pt x="20642" y="20825"/>
                  <a:pt x="28670" y="21831"/>
                  <a:pt x="35502" y="25247"/>
                </a:cubicBezTo>
                <a:cubicBezTo>
                  <a:pt x="41334" y="28163"/>
                  <a:pt x="49560" y="30596"/>
                  <a:pt x="54985" y="26979"/>
                </a:cubicBezTo>
                <a:cubicBezTo>
                  <a:pt x="57387" y="25378"/>
                  <a:pt x="60881" y="22852"/>
                  <a:pt x="60181" y="20052"/>
                </a:cubicBezTo>
                <a:cubicBezTo>
                  <a:pt x="58608" y="13759"/>
                  <a:pt x="48217" y="9893"/>
                  <a:pt x="49790" y="3600"/>
                </a:cubicBezTo>
                <a:cubicBezTo>
                  <a:pt x="51476" y="-3143"/>
                  <a:pt x="63620" y="1868"/>
                  <a:pt x="70571" y="186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127;p15">
            <a:extLst>
              <a:ext uri="{FF2B5EF4-FFF2-40B4-BE49-F238E27FC236}">
                <a16:creationId xmlns:a16="http://schemas.microsoft.com/office/drawing/2014/main" id="{8D6A270F-E672-53C2-60BD-1D84A16D5FFB}"/>
              </a:ext>
            </a:extLst>
          </p:cNvPr>
          <p:cNvSpPr/>
          <p:nvPr/>
        </p:nvSpPr>
        <p:spPr>
          <a:xfrm>
            <a:off x="6375647" y="1714053"/>
            <a:ext cx="2160245" cy="338700"/>
          </a:xfrm>
          <a:custGeom>
            <a:avLst/>
            <a:gdLst/>
            <a:ahLst/>
            <a:cxnLst/>
            <a:rect l="l" t="t" r="r" b="b"/>
            <a:pathLst>
              <a:path w="80962" h="12579" extrusionOk="0">
                <a:moveTo>
                  <a:pt x="0" y="0"/>
                </a:moveTo>
                <a:cubicBezTo>
                  <a:pt x="13327" y="0"/>
                  <a:pt x="25169" y="8897"/>
                  <a:pt x="38100" y="12122"/>
                </a:cubicBezTo>
                <a:cubicBezTo>
                  <a:pt x="45437" y="13952"/>
                  <a:pt x="52767" y="8410"/>
                  <a:pt x="60181" y="6927"/>
                </a:cubicBezTo>
                <a:cubicBezTo>
                  <a:pt x="66997" y="5564"/>
                  <a:pt x="74011" y="5195"/>
                  <a:pt x="80962" y="5195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dash"/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87;p14">
            <a:extLst>
              <a:ext uri="{FF2B5EF4-FFF2-40B4-BE49-F238E27FC236}">
                <a16:creationId xmlns:a16="http://schemas.microsoft.com/office/drawing/2014/main" id="{10E0A5C3-8994-7EB1-A618-5C2E63192C2A}"/>
              </a:ext>
            </a:extLst>
          </p:cNvPr>
          <p:cNvSpPr/>
          <p:nvPr/>
        </p:nvSpPr>
        <p:spPr>
          <a:xfrm>
            <a:off x="2249658" y="1964598"/>
            <a:ext cx="161700" cy="140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7;p14">
            <a:extLst>
              <a:ext uri="{FF2B5EF4-FFF2-40B4-BE49-F238E27FC236}">
                <a16:creationId xmlns:a16="http://schemas.microsoft.com/office/drawing/2014/main" id="{2BC294EA-EF32-633C-7848-ECCCB1B168BB}"/>
              </a:ext>
            </a:extLst>
          </p:cNvPr>
          <p:cNvSpPr/>
          <p:nvPr/>
        </p:nvSpPr>
        <p:spPr>
          <a:xfrm>
            <a:off x="4412605" y="1783264"/>
            <a:ext cx="161700" cy="140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F002AF3-8BC7-CA90-1EB4-14BD6CC61F23}"/>
              </a:ext>
            </a:extLst>
          </p:cNvPr>
          <p:cNvSpPr/>
          <p:nvPr/>
        </p:nvSpPr>
        <p:spPr>
          <a:xfrm>
            <a:off x="6273436" y="1619787"/>
            <a:ext cx="161700" cy="140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7;p14">
            <a:extLst>
              <a:ext uri="{FF2B5EF4-FFF2-40B4-BE49-F238E27FC236}">
                <a16:creationId xmlns:a16="http://schemas.microsoft.com/office/drawing/2014/main" id="{2C861785-9767-A2AF-7058-BAEB14D5A51A}"/>
              </a:ext>
            </a:extLst>
          </p:cNvPr>
          <p:cNvSpPr/>
          <p:nvPr/>
        </p:nvSpPr>
        <p:spPr>
          <a:xfrm>
            <a:off x="8439341" y="1800262"/>
            <a:ext cx="161700" cy="140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5F47-E4F2-3736-5D84-160A704060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5" name="Google Shape;248;p19">
            <a:extLst>
              <a:ext uri="{FF2B5EF4-FFF2-40B4-BE49-F238E27FC236}">
                <a16:creationId xmlns:a16="http://schemas.microsoft.com/office/drawing/2014/main" id="{D51B084D-FEBD-DE7A-44AC-76259661363D}"/>
              </a:ext>
            </a:extLst>
          </p:cNvPr>
          <p:cNvSpPr txBox="1"/>
          <p:nvPr/>
        </p:nvSpPr>
        <p:spPr>
          <a:xfrm>
            <a:off x="3130406" y="12991"/>
            <a:ext cx="2883188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transformation matrix</a:t>
            </a:r>
            <a:endParaRPr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3479</TotalTime>
  <Words>988</Words>
  <Application>Microsoft Macintosh PowerPoint</Application>
  <PresentationFormat>On-screen Show (16:9)</PresentationFormat>
  <Paragraphs>322</Paragraphs>
  <Slides>22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Cambria Math</vt:lpstr>
      <vt:lpstr>Times New Roman</vt:lpstr>
      <vt:lpstr>Simple Light</vt:lpstr>
      <vt:lpstr>PROJECT N°7</vt:lpstr>
      <vt:lpstr>Camera Pose Estimation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Naclerio</dc:creator>
  <cp:lastModifiedBy>Siavash Taleghani</cp:lastModifiedBy>
  <cp:revision>139</cp:revision>
  <dcterms:modified xsi:type="dcterms:W3CDTF">2024-05-31T14:59:31Z</dcterms:modified>
</cp:coreProperties>
</file>